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43891200" cy="32461200"/>
  <p:notesSz cx="9144000" cy="146050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2E"/>
    <a:srgbClr val="9A0000"/>
    <a:srgbClr val="000000"/>
    <a:srgbClr val="CC1002"/>
    <a:srgbClr val="DFAA01"/>
    <a:srgbClr val="DFAF02"/>
    <a:srgbClr val="D2FF01"/>
    <a:srgbClr val="DFAF01"/>
    <a:srgbClr val="E8C1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66" autoAdjust="0"/>
    <p:restoredTop sz="99470" autoAdjust="0"/>
  </p:normalViewPr>
  <p:slideViewPr>
    <p:cSldViewPr>
      <p:cViewPr>
        <p:scale>
          <a:sx n="40" d="100"/>
          <a:sy n="40" d="100"/>
        </p:scale>
        <p:origin x="-80" y="-88"/>
      </p:cViewPr>
      <p:guideLst>
        <p:guide orient="horz" pos="10224"/>
        <p:guide pos="138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0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678" tIns="67837" rIns="135678" bIns="67837" numCol="1" anchor="t" anchorCtr="0" compatLnSpc="1">
            <a:prstTxWarp prst="textNoShape">
              <a:avLst/>
            </a:prstTxWarp>
          </a:bodyPr>
          <a:lstStyle>
            <a:lvl1pPr defTabSz="1356848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3188" y="0"/>
            <a:ext cx="3960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678" tIns="67837" rIns="135678" bIns="67837" numCol="1" anchor="t" anchorCtr="0" compatLnSpc="1">
            <a:prstTxWarp prst="textNoShape">
              <a:avLst/>
            </a:prstTxWarp>
          </a:bodyPr>
          <a:lstStyle>
            <a:lvl1pPr algn="r" defTabSz="1356848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874750"/>
            <a:ext cx="3960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678" tIns="67837" rIns="135678" bIns="67837" numCol="1" anchor="b" anchorCtr="0" compatLnSpc="1">
            <a:prstTxWarp prst="textNoShape">
              <a:avLst/>
            </a:prstTxWarp>
          </a:bodyPr>
          <a:lstStyle>
            <a:lvl1pPr defTabSz="1356848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3188" y="13874750"/>
            <a:ext cx="39608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678" tIns="67837" rIns="135678" bIns="67837" numCol="1" anchor="b" anchorCtr="0" compatLnSpc="1">
            <a:prstTxWarp prst="textNoShape">
              <a:avLst/>
            </a:prstTxWarp>
          </a:bodyPr>
          <a:lstStyle>
            <a:lvl1pPr algn="r" defTabSz="1356848">
              <a:defRPr sz="1800"/>
            </a:lvl1pPr>
          </a:lstStyle>
          <a:p>
            <a:pPr>
              <a:defRPr/>
            </a:pPr>
            <a:fld id="{200DCCFD-C31A-42B2-922A-BCB46C970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58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730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730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3E1A59-466F-4F41-9E5E-F7591DA63F96}" type="datetimeFigureOut">
              <a:rPr lang="en-US"/>
              <a:pPr>
                <a:defRPr/>
              </a:pPr>
              <a:t>8/28/14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095375"/>
            <a:ext cx="7404100" cy="5476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6937375"/>
            <a:ext cx="7315200" cy="657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71575"/>
            <a:ext cx="3962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13871575"/>
            <a:ext cx="3962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78C0B9-A602-432E-A4A4-75019EB74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9950" y="1095375"/>
            <a:ext cx="7404100" cy="5476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ACDFE-9516-43F6-ADF5-240A21B36C6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084455"/>
            <a:ext cx="37306956" cy="69583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395343"/>
            <a:ext cx="30722711" cy="829431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B7B9-B881-4E01-AB78-FCC522EC70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E1D0-A6FC-4E82-AE17-47276BE10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044" y="2885772"/>
            <a:ext cx="9326034" cy="259686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123" y="2885772"/>
            <a:ext cx="27845455" cy="259686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6802-C1B0-4B6E-8C76-169C40102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C3E81-7E51-443F-B40F-5999532D2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0860102"/>
            <a:ext cx="37306956" cy="64461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759213"/>
            <a:ext cx="37306956" cy="71008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BB88A-415D-47A2-BB40-D284E7C9F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123" y="9376686"/>
            <a:ext cx="18585744" cy="194777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5" y="9376686"/>
            <a:ext cx="18585744" cy="194777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6F26E-F264-488B-9BFB-6467C9964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299509"/>
            <a:ext cx="39502644" cy="541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9" y="7266643"/>
            <a:ext cx="19392900" cy="30283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9" y="10294961"/>
            <a:ext cx="19392900" cy="18701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6" y="7266643"/>
            <a:ext cx="19401367" cy="30283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6" y="10294961"/>
            <a:ext cx="19401367" cy="18701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6EFA-8031-4EF1-BC03-4AFEA23F6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372E-CCA7-4864-B6C8-FEC249EDB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0BE63-3B0C-4966-B2F8-372B9CC4E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80" y="1292880"/>
            <a:ext cx="14439899" cy="54997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292880"/>
            <a:ext cx="24536400" cy="277040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80" y="6792585"/>
            <a:ext cx="14439899" cy="22204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862C-C8EB-4EF0-B8D5-178897BDC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2723174"/>
            <a:ext cx="26334156" cy="26818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00691"/>
            <a:ext cx="26334156" cy="194760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405066"/>
            <a:ext cx="26334156" cy="38106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8D43-15C4-4ABA-9BBB-EFDF30568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2123" y="2885772"/>
            <a:ext cx="3730695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9525" tIns="209759" rIns="419525" bIns="2097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123" y="9376686"/>
            <a:ext cx="37306956" cy="1947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9525" tIns="209759" rIns="419525" bIns="209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123" y="29575431"/>
            <a:ext cx="9144000" cy="21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9525" tIns="209759" rIns="419525" bIns="209759" numCol="1" anchor="t" anchorCtr="0" compatLnSpc="1">
            <a:prstTxWarp prst="textNoShape">
              <a:avLst/>
            </a:prstTxWarp>
          </a:bodyPr>
          <a:lstStyle>
            <a:lvl1pPr>
              <a:defRPr sz="6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575431"/>
            <a:ext cx="13899444" cy="21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9525" tIns="209759" rIns="419525" bIns="209759" numCol="1" anchor="t" anchorCtr="0" compatLnSpc="1">
            <a:prstTxWarp prst="textNoShape">
              <a:avLst/>
            </a:prstTxWarp>
          </a:bodyPr>
          <a:lstStyle>
            <a:lvl1pPr algn="ctr">
              <a:defRPr sz="6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8" y="29575431"/>
            <a:ext cx="9144000" cy="21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9525" tIns="209759" rIns="419525" bIns="209759" numCol="1" anchor="t" anchorCtr="0" compatLnSpc="1">
            <a:prstTxWarp prst="textNoShape">
              <a:avLst/>
            </a:prstTxWarp>
          </a:bodyPr>
          <a:lstStyle>
            <a:lvl1pPr algn="r">
              <a:defRPr sz="6200"/>
            </a:lvl1pPr>
          </a:lstStyle>
          <a:p>
            <a:pPr>
              <a:defRPr/>
            </a:pPr>
            <a:fld id="{967884A1-535D-449B-A302-E0ACED78B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005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005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pitchFamily="18" charset="0"/>
        </a:defRPr>
      </a:lvl2pPr>
      <a:lvl3pPr algn="ctr" defTabSz="42005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pitchFamily="18" charset="0"/>
        </a:defRPr>
      </a:lvl3pPr>
      <a:lvl4pPr algn="ctr" defTabSz="42005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pitchFamily="18" charset="0"/>
        </a:defRPr>
      </a:lvl4pPr>
      <a:lvl5pPr algn="ctr" defTabSz="4200525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pitchFamily="18" charset="0"/>
        </a:defRPr>
      </a:lvl5pPr>
      <a:lvl6pPr marL="457200" algn="ctr" defTabSz="4200525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pitchFamily="18" charset="0"/>
        </a:defRPr>
      </a:lvl6pPr>
      <a:lvl7pPr marL="914400" algn="ctr" defTabSz="4200525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pitchFamily="18" charset="0"/>
        </a:defRPr>
      </a:lvl7pPr>
      <a:lvl8pPr marL="1371600" algn="ctr" defTabSz="4200525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pitchFamily="18" charset="0"/>
        </a:defRPr>
      </a:lvl8pPr>
      <a:lvl9pPr marL="1828800" algn="ctr" defTabSz="4200525" rtl="0" fontAlgn="base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pitchFamily="18" charset="0"/>
        </a:defRPr>
      </a:lvl9pPr>
    </p:titleStyle>
    <p:bodyStyle>
      <a:lvl1pPr marL="1573213" indent="-1573213" algn="l" defTabSz="4200525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13125" indent="-1312863" algn="l" defTabSz="4200525" rtl="0" eaLnBrk="0" fontAlgn="base" hangingPunct="0">
        <a:spcBef>
          <a:spcPct val="20000"/>
        </a:spcBef>
        <a:spcAft>
          <a:spcPct val="0"/>
        </a:spcAft>
        <a:buChar char="–"/>
        <a:defRPr sz="13000">
          <a:solidFill>
            <a:schemeClr val="tx1"/>
          </a:solidFill>
          <a:latin typeface="+mn-lt"/>
        </a:defRPr>
      </a:lvl2pPr>
      <a:lvl3pPr marL="5246688" indent="-1046163" algn="l" defTabSz="4200525" rtl="0" eaLnBrk="0" fontAlgn="base" hangingPunct="0">
        <a:spcBef>
          <a:spcPct val="20000"/>
        </a:spcBef>
        <a:spcAft>
          <a:spcPct val="0"/>
        </a:spcAft>
        <a:buChar char="•"/>
        <a:defRPr sz="11100">
          <a:solidFill>
            <a:schemeClr val="tx1"/>
          </a:solidFill>
          <a:latin typeface="+mn-lt"/>
        </a:defRPr>
      </a:lvl3pPr>
      <a:lvl4pPr marL="7345363" indent="-1054100" algn="l" defTabSz="4200525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444038" indent="-1052513" algn="l" defTabSz="4200525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901238" indent="-1052513" algn="l" defTabSz="4200525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358438" indent="-1052513" algn="l" defTabSz="4200525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815638" indent="-1052513" algn="l" defTabSz="4200525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272838" indent="-1052513" algn="l" defTabSz="4200525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0" y="0"/>
            <a:ext cx="43891200" cy="5791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path path="rect">
              <a:fillToRect l="100000" b="100000"/>
            </a:path>
            <a:tileRect t="-100000" r="-100000"/>
          </a:gradFill>
          <a:ln w="79375">
            <a:noFill/>
            <a:miter lim="800000"/>
            <a:headEnd/>
            <a:tailEnd/>
          </a:ln>
          <a:effectLst/>
        </p:spPr>
        <p:txBody>
          <a:bodyPr lIns="87400" tIns="349717" rIns="87400" bIns="437146" anchor="ctr" anchorCtr="1"/>
          <a:lstStyle/>
          <a:p>
            <a:pPr marL="436563" indent="-436563" algn="ctr" defTabSz="877888" eaLnBrk="0" hangingPunct="0">
              <a:defRPr/>
            </a:pPr>
            <a:endParaRPr lang="en-US" sz="6900" b="1" dirty="0">
              <a:latin typeface="Garamond Premr Pro Med"/>
            </a:endParaRPr>
          </a:p>
          <a:p>
            <a:pPr marL="436563" indent="-436563" algn="ctr" defTabSz="877888" eaLnBrk="0" hangingPunct="0">
              <a:defRPr/>
            </a:pPr>
            <a:r>
              <a:rPr lang="en-US" sz="4600" b="1" dirty="0" smtClean="0">
                <a:solidFill>
                  <a:schemeClr val="bg1"/>
                </a:solidFill>
                <a:latin typeface="Myriad Pro"/>
                <a:cs typeface="Garamond Premr Pro Med"/>
              </a:rPr>
              <a:t> </a:t>
            </a:r>
            <a:endParaRPr lang="en-US" sz="6900" b="1" dirty="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DB56"/>
                  </a:outerShdw>
                </a:cont>
                <a:cont type="tree" name="">
                  <a:effect ref="fillLine"/>
                  <a:outerShdw dist="38100" dir="2700000" algn="tl">
                    <a:srgbClr val="856800"/>
                  </a:outerShdw>
                </a:cont>
                <a:effect ref="fillLine"/>
              </a:effectDag>
              <a:latin typeface="Myriad Pro"/>
              <a:cs typeface="Garamond Premr Pro Med"/>
            </a:endParaRPr>
          </a:p>
          <a:p>
            <a:pPr marL="436563" indent="-436563" algn="ctr" defTabSz="877888" eaLnBrk="0" hangingPunct="0">
              <a:defRPr/>
            </a:pPr>
            <a:endParaRPr lang="en-US" sz="6900" b="1" dirty="0">
              <a:solidFill>
                <a:srgbClr val="DFAF01"/>
              </a:solidFill>
              <a:effectDag name="">
                <a:cont type="tree" name="">
                  <a:effect ref="fillLine"/>
                  <a:outerShdw dist="38100" dir="13500000" algn="br">
                    <a:srgbClr val="FFDB56"/>
                  </a:outerShdw>
                </a:cont>
                <a:cont type="tree" name="">
                  <a:effect ref="fillLine"/>
                  <a:outerShdw dist="38100" dir="2700000" algn="tl">
                    <a:srgbClr val="856800"/>
                  </a:outerShdw>
                </a:cont>
                <a:effect ref="fillLine"/>
              </a:effectDag>
              <a:latin typeface="Garamond Premr Pro Med"/>
              <a:cs typeface="Garamond Premr Pro Med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5" b="34182"/>
          <a:stretch/>
        </p:blipFill>
        <p:spPr>
          <a:xfrm>
            <a:off x="25069800" y="-1"/>
            <a:ext cx="16002526" cy="5937396"/>
          </a:xfrm>
          <a:prstGeom prst="rect">
            <a:avLst/>
          </a:prstGeom>
          <a:ln>
            <a:solidFill>
              <a:srgbClr val="B7A66D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7724" y="1981200"/>
            <a:ext cx="16285321" cy="2496570"/>
          </a:xfrm>
          <a:prstGeom prst="rect">
            <a:avLst/>
          </a:prstGeom>
        </p:spPr>
      </p:pic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32579734" y="7001435"/>
            <a:ext cx="9966678" cy="112977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699201" tIns="699201" rIns="699201" bIns="699201"/>
          <a:lstStyle/>
          <a:p>
            <a:pPr algn="just">
              <a:buFontTx/>
              <a:buChar char="•"/>
            </a:pPr>
            <a:endParaRPr lang="en-US" sz="240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2537401" y="7001435"/>
            <a:ext cx="10007600" cy="11377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699201" tIns="699201" rIns="699201" bIns="699201"/>
          <a:lstStyle/>
          <a:p>
            <a:pPr algn="just">
              <a:buFontTx/>
              <a:buChar char="•"/>
            </a:pPr>
            <a:endParaRPr lang="en-US" sz="24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800" dirty="0" err="1" smtClean="0">
                <a:latin typeface="Garamond Premr Pro Med"/>
                <a:cs typeface="Garamond Premr Pro Med"/>
              </a:rPr>
              <a:t>Ssdfsdf</a:t>
            </a:r>
            <a:endParaRPr lang="en-US" sz="2800" dirty="0">
              <a:latin typeface="Garamond Premr Pro Med"/>
              <a:cs typeface="Garamond Premr Pro Med"/>
            </a:endParaRPr>
          </a:p>
          <a:p>
            <a:pPr algn="just"/>
            <a:endParaRPr lang="en-US" sz="2400" dirty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2076834" y="6988175"/>
            <a:ext cx="9968089" cy="24995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699201" tIns="699201" rIns="699201" bIns="699201"/>
          <a:lstStyle/>
          <a:p>
            <a:pPr algn="just">
              <a:buFontTx/>
              <a:buChar char="•"/>
            </a:pPr>
            <a:endParaRPr lang="en-US" sz="2400" dirty="0" smtClean="0"/>
          </a:p>
          <a:p>
            <a:pPr algn="just">
              <a:buFontTx/>
              <a:buChar char="•"/>
            </a:pPr>
            <a:r>
              <a:rPr lang="en-US" sz="2800" dirty="0" smtClean="0">
                <a:latin typeface="Garamond Premr Pro Med"/>
                <a:cs typeface="Garamond Premr Pro Med"/>
              </a:rPr>
              <a:t>  </a:t>
            </a:r>
            <a:r>
              <a:rPr lang="en-US" sz="2800" dirty="0" err="1" smtClean="0">
                <a:latin typeface="Garamond Premr Pro Med"/>
                <a:cs typeface="Garamond Premr Pro Med"/>
              </a:rPr>
              <a:t>Ssdfsdf</a:t>
            </a:r>
            <a:endParaRPr lang="en-US" sz="2800" dirty="0">
              <a:latin typeface="Garamond Premr Pro Med"/>
              <a:cs typeface="Garamond Premr Pro Med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1622281" y="7001436"/>
            <a:ext cx="9966678" cy="249956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699201" tIns="699201" rIns="699201" bIns="699201"/>
          <a:lstStyle/>
          <a:p>
            <a:pPr algn="just"/>
            <a:endParaRPr lang="en-US" sz="2000" dirty="0"/>
          </a:p>
          <a:p>
            <a:pPr marL="342900" indent="-342900" algn="just">
              <a:buFont typeface="Arial"/>
              <a:buChar char="•"/>
            </a:pPr>
            <a:r>
              <a:rPr lang="en-US" sz="2800" dirty="0" err="1" smtClean="0">
                <a:latin typeface="Garamond Premr Pro Med"/>
                <a:cs typeface="Garamond Premr Pro Med"/>
              </a:rPr>
              <a:t>Ssdfsdf</a:t>
            </a:r>
            <a:endParaRPr lang="en-US" sz="2800" dirty="0">
              <a:latin typeface="Garamond Premr Pro Med"/>
              <a:cs typeface="Garamond Premr Pro Med"/>
            </a:endParaRPr>
          </a:p>
          <a:p>
            <a:pPr algn="just"/>
            <a:endParaRPr lang="en-US" sz="24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052690" y="26175821"/>
            <a:ext cx="9987844" cy="58080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699201" tIns="699201" rIns="699201" bIns="699201"/>
          <a:lstStyle/>
          <a:p>
            <a:pPr>
              <a:buFontTx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800" dirty="0" err="1" smtClean="0">
                <a:latin typeface="Garamond Premr Pro Med"/>
                <a:cs typeface="Garamond Premr Pro Med"/>
              </a:rPr>
              <a:t>Sdsdfsdf</a:t>
            </a:r>
            <a:endParaRPr lang="en-US" sz="2800" dirty="0">
              <a:latin typeface="Garamond Premr Pro Med"/>
              <a:cs typeface="Garamond Premr Pro Med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2169211" y="6537327"/>
            <a:ext cx="8819260" cy="8301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127000" dist="101600" dir="2700000" algn="tl" rotWithShape="0">
              <a:schemeClr val="accent2">
                <a:alpha val="46000"/>
              </a:schemeClr>
            </a:outerShdw>
          </a:effectLst>
        </p:spPr>
        <p:txBody>
          <a:bodyPr wrap="square" lIns="90607" tIns="45301" rIns="90607" bIns="45301">
            <a:spAutoFit/>
          </a:bodyPr>
          <a:lstStyle/>
          <a:p>
            <a:pPr defTabSz="900113" eaLnBrk="0" hangingPunct="0">
              <a:defRPr/>
            </a:pPr>
            <a:r>
              <a:rPr lang="en-US" sz="4800" dirty="0" smtClean="0">
                <a:solidFill>
                  <a:schemeClr val="bg1"/>
                </a:solidFill>
                <a:latin typeface="Myriad Pro Semibold"/>
                <a:cs typeface="Myriad Pro Semibold"/>
              </a:rPr>
              <a:t>Subjects, </a:t>
            </a:r>
            <a:r>
              <a:rPr lang="en-US" sz="4800" dirty="0">
                <a:solidFill>
                  <a:schemeClr val="bg1"/>
                </a:solidFill>
                <a:latin typeface="Myriad Pro Semibold"/>
                <a:cs typeface="Myriad Pro Semibold"/>
              </a:rPr>
              <a:t>Methods &amp; Analysis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1045634" y="7001435"/>
            <a:ext cx="9966677" cy="859267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699201" tIns="699201" rIns="699201" bIns="699201"/>
          <a:lstStyle/>
          <a:p>
            <a:pPr marL="457200" indent="-457200" defTabSz="877888"/>
            <a:endParaRPr lang="en-US" sz="2400" dirty="0"/>
          </a:p>
          <a:p>
            <a:pPr marL="457200" indent="-457200" defTabSz="877888">
              <a:buFont typeface="Arial"/>
              <a:buChar char="•"/>
            </a:pPr>
            <a:r>
              <a:rPr lang="en-US" sz="2800" dirty="0" err="1" smtClean="0">
                <a:latin typeface="Garamond Premr Pro Med"/>
                <a:cs typeface="Garamond Premr Pro Med"/>
              </a:rPr>
              <a:t>Sdfsdf</a:t>
            </a:r>
            <a:endParaRPr lang="en-US" sz="2800" dirty="0">
              <a:latin typeface="Garamond Premr Pro Med"/>
              <a:cs typeface="Garamond Premr Pro Med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1673578" y="6537327"/>
            <a:ext cx="8786474" cy="8301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127000" dist="101600" dir="2700000" algn="tl" rotWithShape="0">
              <a:schemeClr val="accent2">
                <a:alpha val="46000"/>
              </a:schemeClr>
            </a:outerShdw>
          </a:effectLst>
        </p:spPr>
        <p:txBody>
          <a:bodyPr wrap="square" lIns="90607" tIns="45301" rIns="90607" bIns="45301">
            <a:spAutoFit/>
          </a:bodyPr>
          <a:lstStyle/>
          <a:p>
            <a:pPr defTabSz="900113"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Myriad Pro Semibold"/>
                <a:cs typeface="Myriad Pro Semibold"/>
              </a:rPr>
              <a:t>Abstract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1047046" y="16363203"/>
            <a:ext cx="9987844" cy="89374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699201" tIns="699201" rIns="699201" bIns="699201"/>
          <a:lstStyle/>
          <a:p>
            <a:pPr algn="just">
              <a:buFontTx/>
              <a:buChar char="•"/>
            </a:pPr>
            <a:endParaRPr lang="en-US" sz="2400" dirty="0"/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latin typeface="Garamond Premr Pro Med"/>
                <a:cs typeface="Garamond Premr Pro Med"/>
              </a:rPr>
              <a:t>Sfsdfsd</a:t>
            </a:r>
            <a:endParaRPr lang="en-US" sz="2800" dirty="0">
              <a:latin typeface="Garamond Premr Pro Med"/>
              <a:cs typeface="Garamond Premr Pro Med"/>
            </a:endParaRPr>
          </a:p>
          <a:p>
            <a:r>
              <a:rPr lang="en-US" sz="2600" dirty="0"/>
              <a:t> 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632657" y="15887491"/>
            <a:ext cx="8827396" cy="8301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127000" dist="101600" dir="2700000" algn="tl" rotWithShape="0">
              <a:schemeClr val="accent2">
                <a:alpha val="46000"/>
              </a:schemeClr>
            </a:outerShdw>
          </a:effectLst>
        </p:spPr>
        <p:txBody>
          <a:bodyPr wrap="square" lIns="90607" tIns="45301" rIns="90607" bIns="45301">
            <a:spAutoFit/>
          </a:bodyPr>
          <a:lstStyle/>
          <a:p>
            <a:pPr defTabSz="900113"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Myriad Pro Semibold"/>
                <a:cs typeface="Myriad Pro Semibold"/>
              </a:rPr>
              <a:t>Introduction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22697630" y="6524065"/>
            <a:ext cx="8750893" cy="8301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127000" dist="101600" dir="2700000" algn="tl" rotWithShape="0">
              <a:schemeClr val="accent2">
                <a:alpha val="46000"/>
              </a:schemeClr>
            </a:outerShdw>
          </a:effectLst>
        </p:spPr>
        <p:txBody>
          <a:bodyPr wrap="square" lIns="90607" tIns="45301" rIns="90607" bIns="45301">
            <a:spAutoFit/>
          </a:bodyPr>
          <a:lstStyle/>
          <a:p>
            <a:pPr defTabSz="900113"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Myriad Pro Semibold"/>
                <a:cs typeface="Myriad Pro Semibold"/>
              </a:rPr>
              <a:t>Results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638302" y="25698452"/>
            <a:ext cx="8821751" cy="8301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127000" dist="101600" dir="2700000" algn="tl" rotWithShape="0">
              <a:schemeClr val="accent2">
                <a:alpha val="46000"/>
              </a:schemeClr>
            </a:outerShdw>
          </a:effectLst>
        </p:spPr>
        <p:txBody>
          <a:bodyPr wrap="square" lIns="90607" tIns="45301" rIns="90607" bIns="45301">
            <a:spAutoFit/>
          </a:bodyPr>
          <a:lstStyle/>
          <a:p>
            <a:pPr defTabSz="900113" eaLnBrk="0" hangingPunct="0">
              <a:defRPr/>
            </a:pPr>
            <a:r>
              <a:rPr lang="en-US" sz="4800" b="1" dirty="0">
                <a:solidFill>
                  <a:schemeClr val="bg1"/>
                </a:solidFill>
                <a:latin typeface="Myriad Pro Light"/>
                <a:cs typeface="Myriad Pro Light"/>
              </a:rPr>
              <a:t>Purpose &amp; Research Question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33149821" y="6505833"/>
            <a:ext cx="8758755" cy="8301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127000" dist="101600" dir="2700000" algn="tl" rotWithShape="0">
              <a:schemeClr val="accent2">
                <a:alpha val="46000"/>
              </a:schemeClr>
            </a:outerShdw>
          </a:effectLst>
        </p:spPr>
        <p:txBody>
          <a:bodyPr wrap="square" lIns="90607" tIns="45301" rIns="90607" bIns="45301">
            <a:spAutoFit/>
          </a:bodyPr>
          <a:lstStyle/>
          <a:p>
            <a:pPr defTabSz="900113"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Myriad Pro Semibold"/>
                <a:cs typeface="Myriad Pro Semibold"/>
              </a:rPr>
              <a:t>Conclusions</a:t>
            </a:r>
          </a:p>
        </p:txBody>
      </p:sp>
      <p:sp>
        <p:nvSpPr>
          <p:cNvPr id="2064" name="Text Box 68"/>
          <p:cNvSpPr txBox="1">
            <a:spLocks noChangeArrowheads="1"/>
          </p:cNvSpPr>
          <p:nvPr/>
        </p:nvSpPr>
        <p:spPr bwMode="auto">
          <a:xfrm>
            <a:off x="26360968" y="23865216"/>
            <a:ext cx="2151944" cy="47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62" tIns="43731" rIns="87462" bIns="43731">
            <a:spAutoFit/>
          </a:bodyPr>
          <a:lstStyle/>
          <a:p>
            <a:pPr algn="ctr" defTabSz="874713">
              <a:spcBef>
                <a:spcPct val="50000"/>
              </a:spcBef>
            </a:pPr>
            <a:endParaRPr lang="en-US" sz="3600" b="1" baseline="30000"/>
          </a:p>
        </p:txBody>
      </p:sp>
      <p:sp>
        <p:nvSpPr>
          <p:cNvPr id="2065" name="Text Box 151"/>
          <p:cNvSpPr txBox="1">
            <a:spLocks noChangeArrowheads="1"/>
          </p:cNvSpPr>
          <p:nvPr/>
        </p:nvSpPr>
        <p:spPr bwMode="auto">
          <a:xfrm>
            <a:off x="22826134" y="24707244"/>
            <a:ext cx="8873066" cy="52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62" tIns="43731" rIns="87462" bIns="43731">
            <a:spAutoFit/>
          </a:bodyPr>
          <a:lstStyle/>
          <a:p>
            <a:pPr algn="just" defTabSz="874713">
              <a:spcBef>
                <a:spcPct val="50000"/>
              </a:spcBef>
            </a:pPr>
            <a:endParaRPr lang="en-US" sz="2700"/>
          </a:p>
        </p:txBody>
      </p:sp>
      <p:sp>
        <p:nvSpPr>
          <p:cNvPr id="2070" name="Text Box 2"/>
          <p:cNvSpPr txBox="1">
            <a:spLocks noChangeArrowheads="1"/>
          </p:cNvSpPr>
          <p:nvPr/>
        </p:nvSpPr>
        <p:spPr bwMode="auto">
          <a:xfrm>
            <a:off x="32579733" y="19510865"/>
            <a:ext cx="9965267" cy="124729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699201" tIns="1389888" rIns="699201" bIns="699201"/>
          <a:lstStyle/>
          <a:p>
            <a:pPr marL="342900" indent="-342900" algn="just">
              <a:buFont typeface="Arial"/>
              <a:buChar char="•"/>
            </a:pPr>
            <a:r>
              <a:rPr lang="en-US" sz="2800" dirty="0" err="1" smtClean="0">
                <a:latin typeface="Garamond Premr Pro Med"/>
                <a:cs typeface="Garamond Premr Pro Med"/>
              </a:rPr>
              <a:t>Ssdfsdf</a:t>
            </a:r>
            <a:endParaRPr lang="en-US" sz="2800" dirty="0">
              <a:latin typeface="Garamond Premr Pro Med"/>
              <a:cs typeface="Garamond Premr Pro Med"/>
            </a:endParaRPr>
          </a:p>
          <a:p>
            <a:pPr algn="just"/>
            <a:endParaRPr lang="en-US" sz="2400" dirty="0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33226049" y="19094825"/>
            <a:ext cx="8682527" cy="8301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127000" dist="101600" dir="2700000" algn="tl" rotWithShape="0">
              <a:schemeClr val="accent2">
                <a:alpha val="46000"/>
              </a:schemeClr>
            </a:outerShdw>
          </a:effectLst>
        </p:spPr>
        <p:txBody>
          <a:bodyPr wrap="square" lIns="90607" tIns="45301" rIns="90607" bIns="45301">
            <a:spAutoFit/>
          </a:bodyPr>
          <a:lstStyle/>
          <a:p>
            <a:pPr defTabSz="900113" eaLnBrk="0" hangingPunct="0">
              <a:defRPr/>
            </a:pPr>
            <a:r>
              <a:rPr lang="en-US" sz="4800" dirty="0">
                <a:solidFill>
                  <a:schemeClr val="bg1"/>
                </a:solidFill>
                <a:latin typeface="Myriad Pro Semibold"/>
                <a:cs typeface="Myriad Pro Semibold"/>
              </a:rPr>
              <a:t>Directions for Future Research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0" y="5808009"/>
            <a:ext cx="43891200" cy="23868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4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990601" y="838200"/>
            <a:ext cx="23698200" cy="29546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 rtlCol="0" anchor="t" anchorCtr="0">
            <a:spAutoFit/>
          </a:bodyPr>
          <a:lstStyle/>
          <a:p>
            <a:pPr marL="436563" indent="-436563" defTabSz="877888" eaLnBrk="0" hangingPunct="0">
              <a:defRPr/>
            </a:pPr>
            <a:r>
              <a:rPr lang="en-US" sz="9600" b="1" dirty="0" smtClean="0">
                <a:solidFill>
                  <a:schemeClr val="bg1"/>
                </a:solidFill>
                <a:latin typeface="Myriad Pro"/>
                <a:cs typeface="Myriad Pro"/>
              </a:rPr>
              <a:t>This Is an Example of a Longer Title That </a:t>
            </a:r>
          </a:p>
          <a:p>
            <a:pPr marL="436563" indent="-436563" defTabSz="877888" eaLnBrk="0" hangingPunct="0">
              <a:defRPr/>
            </a:pPr>
            <a:r>
              <a:rPr lang="en-US" sz="9600" b="1" dirty="0" smtClean="0">
                <a:solidFill>
                  <a:schemeClr val="bg1"/>
                </a:solidFill>
                <a:latin typeface="Myriad Pro"/>
                <a:cs typeface="Myriad Pro"/>
              </a:rPr>
              <a:t>Extends Onto Two Lines</a:t>
            </a:r>
            <a:endParaRPr lang="en-US" sz="96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9082" y="4114800"/>
            <a:ext cx="236359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6563" indent="-436563" defTabSz="877888" eaLnBrk="0" hangingPunct="0">
              <a:defRPr/>
            </a:pPr>
            <a:r>
              <a:rPr lang="en-US" sz="6000" b="1" dirty="0" smtClean="0">
                <a:solidFill>
                  <a:schemeClr val="bg1"/>
                </a:solidFill>
                <a:latin typeface="Myriad Pro Light"/>
                <a:cs typeface="Myriad Pro Light"/>
              </a:rPr>
              <a:t>Name of Researchers</a:t>
            </a:r>
            <a:r>
              <a:rPr lang="en-US" sz="6000" b="1" smtClean="0">
                <a:solidFill>
                  <a:schemeClr val="bg1"/>
                </a:solidFill>
                <a:latin typeface="Myriad Pro Light"/>
                <a:cs typeface="Myriad Pro Light"/>
              </a:rPr>
              <a:t>/Students</a:t>
            </a:r>
            <a:endParaRPr lang="en-US" sz="6000" b="1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Custom 8">
      <a:dk1>
        <a:srgbClr val="002663"/>
      </a:dk1>
      <a:lt1>
        <a:srgbClr val="FFFFFF"/>
      </a:lt1>
      <a:dk2>
        <a:srgbClr val="002663"/>
      </a:dk2>
      <a:lt2>
        <a:srgbClr val="808080"/>
      </a:lt2>
      <a:accent1>
        <a:srgbClr val="B7A66D"/>
      </a:accent1>
      <a:accent2>
        <a:srgbClr val="00539F"/>
      </a:accent2>
      <a:accent3>
        <a:srgbClr val="FFD200"/>
      </a:accent3>
      <a:accent4>
        <a:srgbClr val="002663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4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4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/>
        </a:solidFill>
        <a:ln w="38100">
          <a:solidFill>
            <a:srgbClr val="000000"/>
          </a:solidFill>
          <a:miter lim="800000"/>
          <a:headEnd/>
          <a:tailEnd/>
        </a:ln>
      </a:spPr>
      <a:bodyPr lIns="699201" tIns="699201" rIns="699201" bIns="699201"/>
      <a:lstStyle>
        <a:defPPr algn="just" eaLnBrk="1" hangingPunct="1">
          <a:buFontTx/>
          <a:buChar char="•"/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7876</TotalTime>
  <Words>46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Abdullatif TAY</dc:creator>
  <cp:lastModifiedBy>Alison Burris</cp:lastModifiedBy>
  <cp:revision>190</cp:revision>
  <dcterms:created xsi:type="dcterms:W3CDTF">2001-03-07T08:28:47Z</dcterms:created>
  <dcterms:modified xsi:type="dcterms:W3CDTF">2014-08-28T14:24:34Z</dcterms:modified>
</cp:coreProperties>
</file>