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3" r:id="rId4"/>
  </p:sldMasterIdLst>
  <p:sldIdLst>
    <p:sldId id="264" r:id="rId5"/>
    <p:sldId id="269" r:id="rId6"/>
    <p:sldId id="261" r:id="rId7"/>
  </p:sldIdLst>
  <p:sldSz cx="7772400" cy="100584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C71"/>
    <a:srgbClr val="FFFFFF"/>
    <a:srgbClr val="00539F"/>
    <a:srgbClr val="FFDD31"/>
    <a:srgbClr val="00679B"/>
    <a:srgbClr val="00355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630"/>
    <p:restoredTop sz="94607"/>
  </p:normalViewPr>
  <p:slideViewPr>
    <p:cSldViewPr snapToGrid="0" snapToObjects="1">
      <p:cViewPr varScale="1">
        <p:scale>
          <a:sx n="84" d="100"/>
          <a:sy n="84" d="100"/>
        </p:scale>
        <p:origin x="2960" y="2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353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934778" y="2677584"/>
            <a:ext cx="3303270" cy="6381962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AFFD073-E2EA-7F4D-86D9-3E98DE628726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97246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836511B3-EA7B-E34F-8E61-FFFA17E630E7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 flipV="1">
            <a:off x="396116" y="8244728"/>
            <a:ext cx="2354102" cy="2354102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EA35DC6F-ECD3-9F48-B980-03FE4BC49159}"/>
              </a:ext>
            </a:extLst>
          </p:cNvPr>
          <p:cNvSpPr/>
          <p:nvPr userDrawn="1"/>
        </p:nvSpPr>
        <p:spPr>
          <a:xfrm>
            <a:off x="234750" y="268941"/>
            <a:ext cx="7234225" cy="1869141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9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065E9A2-32D9-4049-9D15-97F46D279803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1242012" y="-1106590"/>
            <a:ext cx="5219700" cy="5168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10691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BD89EA8-D59A-8D4F-93A6-A7EEBB5F1389}"/>
              </a:ext>
            </a:extLst>
          </p:cNvPr>
          <p:cNvSpPr/>
          <p:nvPr userDrawn="1"/>
        </p:nvSpPr>
        <p:spPr>
          <a:xfrm>
            <a:off x="290285" y="246743"/>
            <a:ext cx="7199085" cy="1567770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9F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C484E30-DC36-0C4B-A936-98EFFB55E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 flipV="1">
            <a:off x="4900439" y="8187576"/>
            <a:ext cx="2354102" cy="235410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AF4C303-F236-0E4D-9270-B38C7AB84E6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3247798" y="-535090"/>
            <a:ext cx="5219700" cy="516890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438756A-54F3-B14D-B001-22B229CD9BC2}"/>
              </a:ext>
            </a:extLst>
          </p:cNvPr>
          <p:cNvSpPr/>
          <p:nvPr userDrawn="1"/>
        </p:nvSpPr>
        <p:spPr>
          <a:xfrm>
            <a:off x="507999" y="9163481"/>
            <a:ext cx="3472329" cy="435428"/>
          </a:xfrm>
          <a:prstGeom prst="rect">
            <a:avLst/>
          </a:prstGeom>
          <a:solidFill>
            <a:srgbClr val="FFD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8F07DEE-F1E7-4F48-ADAD-EB49FF65716E}"/>
              </a:ext>
            </a:extLst>
          </p:cNvPr>
          <p:cNvSpPr/>
          <p:nvPr userDrawn="1"/>
        </p:nvSpPr>
        <p:spPr>
          <a:xfrm>
            <a:off x="3738808" y="9163481"/>
            <a:ext cx="446379" cy="435428"/>
          </a:xfrm>
          <a:prstGeom prst="ellipse">
            <a:avLst/>
          </a:prstGeom>
          <a:solidFill>
            <a:srgbClr val="FFD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6A98AF2C-FA09-8046-9530-8B4A30115738}"/>
              </a:ext>
            </a:extLst>
          </p:cNvPr>
          <p:cNvSpPr/>
          <p:nvPr userDrawn="1"/>
        </p:nvSpPr>
        <p:spPr>
          <a:xfrm>
            <a:off x="303859" y="9163481"/>
            <a:ext cx="446379" cy="435428"/>
          </a:xfrm>
          <a:prstGeom prst="ellipse">
            <a:avLst/>
          </a:prstGeom>
          <a:solidFill>
            <a:srgbClr val="FFD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0365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6C484E30-DC36-0C4B-A936-98EFFB55E84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 rot="10800000" flipH="1" flipV="1">
            <a:off x="4900439" y="8187576"/>
            <a:ext cx="2354102" cy="23541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061562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9F269BE9-2A88-BE4A-9319-BBABF3565D8B}"/>
              </a:ext>
            </a:extLst>
          </p:cNvPr>
          <p:cNvSpPr/>
          <p:nvPr userDrawn="1"/>
        </p:nvSpPr>
        <p:spPr>
          <a:xfrm>
            <a:off x="290285" y="246743"/>
            <a:ext cx="7199085" cy="990386"/>
          </a:xfrm>
          <a:prstGeom prst="rect">
            <a:avLst/>
          </a:prstGeom>
          <a:solidFill>
            <a:srgbClr val="00539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539F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17A603E5-735E-D44F-99C8-318CEA740D0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247798" y="-535090"/>
            <a:ext cx="5219700" cy="5168900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D3F94800-61A8-8D4B-B98E-CB72079C699C}"/>
              </a:ext>
            </a:extLst>
          </p:cNvPr>
          <p:cNvSpPr/>
          <p:nvPr userDrawn="1"/>
        </p:nvSpPr>
        <p:spPr>
          <a:xfrm>
            <a:off x="779929" y="8888506"/>
            <a:ext cx="6185647" cy="804533"/>
          </a:xfrm>
          <a:prstGeom prst="rect">
            <a:avLst/>
          </a:prstGeom>
          <a:solidFill>
            <a:srgbClr val="FFD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3B8352F9-4C3E-C94E-A4FC-B58A6854C493}"/>
              </a:ext>
            </a:extLst>
          </p:cNvPr>
          <p:cNvSpPr/>
          <p:nvPr userDrawn="1"/>
        </p:nvSpPr>
        <p:spPr>
          <a:xfrm>
            <a:off x="336176" y="8892892"/>
            <a:ext cx="820271" cy="800147"/>
          </a:xfrm>
          <a:prstGeom prst="ellipse">
            <a:avLst/>
          </a:prstGeom>
          <a:solidFill>
            <a:srgbClr val="FFD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322A326-02B6-E441-A311-A028854A1522}"/>
              </a:ext>
            </a:extLst>
          </p:cNvPr>
          <p:cNvSpPr/>
          <p:nvPr userDrawn="1"/>
        </p:nvSpPr>
        <p:spPr>
          <a:xfrm>
            <a:off x="6602506" y="8892892"/>
            <a:ext cx="820271" cy="800147"/>
          </a:xfrm>
          <a:prstGeom prst="ellipse">
            <a:avLst/>
          </a:prstGeom>
          <a:solidFill>
            <a:srgbClr val="FFDD3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D75CF6B8-992B-D049-A07B-C76B178F54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553094" y="480442"/>
            <a:ext cx="2109424" cy="5379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63423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353" y="535519"/>
            <a:ext cx="6703695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353" y="2677584"/>
            <a:ext cx="6703695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353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FFD073-E2EA-7F4D-86D9-3E98DE628726}" type="datetimeFigureOut">
              <a:rPr lang="en-US" smtClean="0"/>
              <a:t>10/28/19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4608" y="9322649"/>
            <a:ext cx="2623185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489258" y="9322649"/>
            <a:ext cx="17487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2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1389332-7D6D-7549-BD2F-1637AB405C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64804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  <p:sldLayoutId id="2147483685" r:id="rId2"/>
    <p:sldLayoutId id="2147483672" r:id="rId3"/>
    <p:sldLayoutId id="2147483686" r:id="rId4"/>
    <p:sldLayoutId id="2147483687" r:id="rId5"/>
  </p:sldLayoutIdLst>
  <p:txStyles>
    <p:titleStyle>
      <a:lvl1pPr algn="l" defTabSz="777240" rtl="0" eaLnBrk="1" latinLnBrk="0" hangingPunct="1">
        <a:lnSpc>
          <a:spcPct val="90000"/>
        </a:lnSpc>
        <a:spcBef>
          <a:spcPct val="0"/>
        </a:spcBef>
        <a:buNone/>
        <a:defRPr sz="374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94310" indent="-194310" algn="l" defTabSz="777240" rtl="0" eaLnBrk="1" latinLnBrk="0" hangingPunct="1">
        <a:lnSpc>
          <a:spcPct val="90000"/>
        </a:lnSpc>
        <a:spcBef>
          <a:spcPts val="850"/>
        </a:spcBef>
        <a:buFont typeface="Arial" panose="020B0604020202020204" pitchFamily="34" charset="0"/>
        <a:buChar char="•"/>
        <a:defRPr sz="2380" kern="1200">
          <a:solidFill>
            <a:schemeClr val="tx1"/>
          </a:solidFill>
          <a:latin typeface="+mn-lt"/>
          <a:ea typeface="+mn-ea"/>
          <a:cs typeface="+mn-cs"/>
        </a:defRPr>
      </a:lvl1pPr>
      <a:lvl2pPr marL="5829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2040" kern="1200">
          <a:solidFill>
            <a:schemeClr val="tx1"/>
          </a:solidFill>
          <a:latin typeface="+mn-lt"/>
          <a:ea typeface="+mn-ea"/>
          <a:cs typeface="+mn-cs"/>
        </a:defRPr>
      </a:lvl2pPr>
      <a:lvl3pPr marL="9715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700" kern="1200">
          <a:solidFill>
            <a:schemeClr val="tx1"/>
          </a:solidFill>
          <a:latin typeface="+mn-lt"/>
          <a:ea typeface="+mn-ea"/>
          <a:cs typeface="+mn-cs"/>
        </a:defRPr>
      </a:lvl3pPr>
      <a:lvl4pPr marL="13601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74879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213741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52603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91465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303270" indent="-194310" algn="l" defTabSz="777240" rtl="0" eaLnBrk="1" latinLnBrk="0" hangingPunct="1">
        <a:lnSpc>
          <a:spcPct val="90000"/>
        </a:lnSpc>
        <a:spcBef>
          <a:spcPts val="425"/>
        </a:spcBef>
        <a:buFont typeface="Arial" panose="020B0604020202020204" pitchFamily="34" charset="0"/>
        <a:buChar char="•"/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1pPr>
      <a:lvl2pPr marL="3886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2pPr>
      <a:lvl3pPr marL="7772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3pPr>
      <a:lvl4pPr marL="11658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5pPr>
      <a:lvl6pPr marL="194310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6pPr>
      <a:lvl7pPr marL="233172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7pPr>
      <a:lvl8pPr marL="272034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algn="l" defTabSz="777240" rtl="0" eaLnBrk="1" latinLnBrk="0" hangingPunct="1">
        <a:defRPr sz="153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291816A-4621-3D46-9C4C-8B329C978F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" t="9948" r="1223" b="2577"/>
          <a:stretch/>
        </p:blipFill>
        <p:spPr>
          <a:xfrm>
            <a:off x="762062" y="2171398"/>
            <a:ext cx="6225896" cy="361346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051732-1168-454C-BBCC-724A516E8083}"/>
              </a:ext>
            </a:extLst>
          </p:cNvPr>
          <p:cNvSpPr txBox="1"/>
          <p:nvPr/>
        </p:nvSpPr>
        <p:spPr>
          <a:xfrm>
            <a:off x="583618" y="508308"/>
            <a:ext cx="728907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>
                <a:solidFill>
                  <a:srgbClr val="FFDD31"/>
                </a:solidFill>
                <a:latin typeface="Greycliff CF" charset="0"/>
                <a:ea typeface="Greycliff CF" charset="0"/>
                <a:cs typeface="Greycliff CF" charset="0"/>
              </a:rPr>
              <a:t>DEPARTMENT OR CENTER NAME PRESENTS</a:t>
            </a:r>
            <a:endParaRPr lang="en-US" sz="1300" spc="300" dirty="0">
              <a:solidFill>
                <a:srgbClr val="FFDD31"/>
              </a:solidFill>
              <a:latin typeface="Greycliff CF Medium" charset="0"/>
              <a:ea typeface="Greycliff CF Medium" charset="0"/>
              <a:cs typeface="Greycliff CF Medium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2FDB1-B098-E443-AD24-7095494BF983}"/>
              </a:ext>
            </a:extLst>
          </p:cNvPr>
          <p:cNvSpPr txBox="1"/>
          <p:nvPr/>
        </p:nvSpPr>
        <p:spPr>
          <a:xfrm>
            <a:off x="583618" y="740182"/>
            <a:ext cx="573024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Vanguard CF" pitchFamily="2" charset="77"/>
                <a:ea typeface="Greycliff CF" charset="0"/>
                <a:cs typeface="Greycliff CF" charset="0"/>
              </a:rPr>
              <a:t>EVENT NAME HERE</a:t>
            </a:r>
            <a:endParaRPr lang="en-US" sz="4800" spc="300" dirty="0">
              <a:solidFill>
                <a:schemeClr val="bg1"/>
              </a:solidFill>
              <a:latin typeface="Vanguard CF" pitchFamily="2" charset="77"/>
              <a:ea typeface="Greycliff CF Medium" charset="0"/>
              <a:cs typeface="Greycliff CF Medium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E1655CE-5F04-0A4B-9EE1-50E071DD7B6F}"/>
              </a:ext>
            </a:extLst>
          </p:cNvPr>
          <p:cNvSpPr txBox="1"/>
          <p:nvPr/>
        </p:nvSpPr>
        <p:spPr>
          <a:xfrm>
            <a:off x="456011" y="9213883"/>
            <a:ext cx="284932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dirty="0">
                <a:solidFill>
                  <a:srgbClr val="00539F"/>
                </a:solidFill>
                <a:latin typeface="Greycliff CF" charset="0"/>
                <a:ea typeface="Greycliff CF" charset="0"/>
                <a:cs typeface="Greycliff CF" charset="0"/>
              </a:rPr>
              <a:t>Register: </a:t>
            </a:r>
            <a:r>
              <a:rPr lang="en-US" sz="1400" b="1" dirty="0" err="1">
                <a:solidFill>
                  <a:srgbClr val="00539F"/>
                </a:solidFill>
                <a:latin typeface="Greycliff CF" charset="0"/>
                <a:ea typeface="Greycliff CF" charset="0"/>
                <a:cs typeface="Greycliff CF" charset="0"/>
              </a:rPr>
              <a:t>cehd.udel.edu</a:t>
            </a:r>
            <a:r>
              <a:rPr lang="en-US" sz="1400" b="1" dirty="0">
                <a:solidFill>
                  <a:srgbClr val="00539F"/>
                </a:solidFill>
                <a:latin typeface="Greycliff CF" charset="0"/>
                <a:ea typeface="Greycliff CF" charset="0"/>
                <a:cs typeface="Greycliff CF" charset="0"/>
              </a:rPr>
              <a:t>/event</a:t>
            </a:r>
            <a:endParaRPr lang="en-US" sz="1400" spc="300" dirty="0">
              <a:solidFill>
                <a:srgbClr val="00539F"/>
              </a:solidFill>
              <a:latin typeface="Greycliff CF Medium" charset="0"/>
              <a:ea typeface="Greycliff CF Medium" charset="0"/>
              <a:cs typeface="Greycliff CF Medium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F0EDE9-5C16-6D40-B265-81A2446DBD03}"/>
              </a:ext>
            </a:extLst>
          </p:cNvPr>
          <p:cNvSpPr txBox="1"/>
          <p:nvPr/>
        </p:nvSpPr>
        <p:spPr>
          <a:xfrm>
            <a:off x="3040798" y="6153807"/>
            <a:ext cx="4023360" cy="254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et dolore magna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aliqua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. Duis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aute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irure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dolor in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reprehenderit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in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voluptate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velit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esse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cillum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dolore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eu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fugiat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nulla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pariatur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excepteur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sint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occaecat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. Lorem ipsum dolor sit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duis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aute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dolor in ex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 ad </a:t>
            </a:r>
            <a:r>
              <a:rPr lang="en-US" sz="1200" dirty="0" err="1">
                <a:solidFill>
                  <a:srgbClr val="00539F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539F"/>
                </a:solidFill>
                <a:latin typeface="Greycliff CF" pitchFamily="2" charset="77"/>
              </a:rPr>
              <a:t>.</a:t>
            </a:r>
            <a:endParaRPr lang="en-US" sz="1200" dirty="0">
              <a:solidFill>
                <a:srgbClr val="00539F"/>
              </a:solidFill>
              <a:latin typeface="Greycliff CF" charset="0"/>
              <a:ea typeface="Greycliff CF" charset="0"/>
              <a:cs typeface="Greycliff CF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5E9A3DF-4F0D-404C-8C5F-69A6954BED36}"/>
              </a:ext>
            </a:extLst>
          </p:cNvPr>
          <p:cNvSpPr txBox="1"/>
          <p:nvPr/>
        </p:nvSpPr>
        <p:spPr>
          <a:xfrm>
            <a:off x="708304" y="6108937"/>
            <a:ext cx="2061799" cy="183127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en-US" b="1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JULY 1, 2019</a:t>
            </a:r>
          </a:p>
          <a:p>
            <a:pPr algn="r">
              <a:lnSpc>
                <a:spcPct val="150000"/>
              </a:lnSpc>
            </a:pPr>
            <a:r>
              <a:rPr lang="en-US" sz="1600" b="1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9:00AM – 12:00PM</a:t>
            </a:r>
          </a:p>
          <a:p>
            <a:pPr algn="r">
              <a:lnSpc>
                <a:spcPct val="150000"/>
              </a:lnSpc>
            </a:pPr>
            <a:r>
              <a:rPr lang="en-US" sz="1400" b="1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WILLARD HALL</a:t>
            </a:r>
          </a:p>
          <a:p>
            <a:pPr algn="r"/>
            <a:endParaRPr lang="en-US" sz="1300" b="1" dirty="0">
              <a:solidFill>
                <a:srgbClr val="003C71"/>
              </a:solidFill>
              <a:latin typeface="Greycliff CF" charset="0"/>
              <a:ea typeface="Greycliff CF" charset="0"/>
              <a:cs typeface="Greycliff CF" charset="0"/>
            </a:endParaRPr>
          </a:p>
          <a:p>
            <a:pPr algn="r"/>
            <a:r>
              <a:rPr lang="en-US" sz="1400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RSVP by August 30</a:t>
            </a:r>
          </a:p>
          <a:p>
            <a:pPr algn="r"/>
            <a:r>
              <a:rPr lang="en-US" sz="1400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to </a:t>
            </a:r>
            <a:r>
              <a:rPr lang="en-US" sz="1400" b="1" u="sng" dirty="0" err="1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name@udel.edu</a:t>
            </a:r>
            <a:endParaRPr lang="en-US" sz="1400" b="1" u="sng" dirty="0">
              <a:solidFill>
                <a:srgbClr val="003C71"/>
              </a:solidFill>
              <a:latin typeface="Greycliff CF" charset="0"/>
              <a:ea typeface="Greycliff CF" charset="0"/>
              <a:cs typeface="Greycliff CF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366246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E763E77-CD2F-444C-ACCB-E3F8F06552C2}"/>
              </a:ext>
            </a:extLst>
          </p:cNvPr>
          <p:cNvSpPr txBox="1"/>
          <p:nvPr/>
        </p:nvSpPr>
        <p:spPr>
          <a:xfrm>
            <a:off x="458964" y="1393548"/>
            <a:ext cx="3386896" cy="505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</a:rPr>
              <a:t>Headline</a:t>
            </a:r>
            <a:r>
              <a:rPr lang="en-US" sz="1600" dirty="0">
                <a:solidFill>
                  <a:srgbClr val="00539F"/>
                </a:solidFill>
                <a:latin typeface="Greycliff CF" pitchFamily="2" charset="77"/>
              </a:rPr>
              <a:t> </a:t>
            </a:r>
          </a:p>
          <a:p>
            <a:pPr>
              <a:lnSpc>
                <a:spcPts val="1540"/>
              </a:lnSpc>
              <a:spcAft>
                <a:spcPts val="500"/>
              </a:spcAft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</a:p>
          <a:p>
            <a:pPr>
              <a:lnSpc>
                <a:spcPts val="1540"/>
              </a:lnSpc>
              <a:spcAft>
                <a:spcPts val="500"/>
              </a:spcAft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Duis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irure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dolor in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reprehenderit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in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esse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cillum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dolore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eu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fugiat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nulla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pariatur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excepteur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sint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occaecat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duis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dolor in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</a:t>
            </a:r>
          </a:p>
          <a:p>
            <a:pPr>
              <a:lnSpc>
                <a:spcPts val="1540"/>
              </a:lnSpc>
              <a:spcAft>
                <a:spcPts val="500"/>
              </a:spcAft>
            </a:pP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perspiciatis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unde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omnis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iste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natus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error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accusantium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doloremque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laudantium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totam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rem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aperiam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eaque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ipsa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quae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ab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illo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inventore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veritatis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quasi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architecto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beatae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vitae dicta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explicabo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Nemo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ipsam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aspernatur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odit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fugit,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consequuntur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magni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dolores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eos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qui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ratione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sequi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nesciunt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Neque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porro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quisquam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est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qui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dolorem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ipsum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</a:t>
            </a:r>
            <a:endParaRPr lang="en-US" sz="1200" dirty="0">
              <a:solidFill>
                <a:srgbClr val="003C71"/>
              </a:solidFill>
              <a:latin typeface="Greycliff CF" pitchFamily="2" charset="77"/>
              <a:ea typeface="Greycliff CF" charset="0"/>
              <a:cs typeface="Greycliff CF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B24E2B5-6B23-E44B-852A-DABA37E7CC25}"/>
              </a:ext>
            </a:extLst>
          </p:cNvPr>
          <p:cNvSpPr txBox="1"/>
          <p:nvPr/>
        </p:nvSpPr>
        <p:spPr>
          <a:xfrm>
            <a:off x="3711388" y="334193"/>
            <a:ext cx="349409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4000" b="1" dirty="0">
                <a:solidFill>
                  <a:srgbClr val="FFFFFF"/>
                </a:solidFill>
                <a:latin typeface="Vanguard CF" pitchFamily="2" charset="77"/>
                <a:ea typeface="Greycliff CF" charset="0"/>
                <a:cs typeface="Greycliff CF" charset="0"/>
              </a:rPr>
              <a:t>INFORMATION FLYER</a:t>
            </a:r>
            <a:endParaRPr lang="en-US" sz="4000" spc="300" dirty="0">
              <a:solidFill>
                <a:srgbClr val="FFFFFF"/>
              </a:solidFill>
              <a:latin typeface="Vanguard CF" pitchFamily="2" charset="77"/>
              <a:ea typeface="Greycliff CF Medium" charset="0"/>
              <a:cs typeface="Greycliff CF Medium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54BCBAA-597A-4F44-88AF-F675893E5FB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768" t="-925" r="6880" b="-147"/>
          <a:stretch/>
        </p:blipFill>
        <p:spPr>
          <a:xfrm>
            <a:off x="4078366" y="1561889"/>
            <a:ext cx="3086774" cy="23216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568868C-6504-B14A-B427-6DC4CFBA6D22}"/>
              </a:ext>
            </a:extLst>
          </p:cNvPr>
          <p:cNvSpPr txBox="1"/>
          <p:nvPr/>
        </p:nvSpPr>
        <p:spPr>
          <a:xfrm>
            <a:off x="458964" y="6264752"/>
            <a:ext cx="3386896" cy="23664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</a:rPr>
              <a:t>Headline</a:t>
            </a:r>
            <a:r>
              <a:rPr lang="en-US" sz="1600" dirty="0">
                <a:solidFill>
                  <a:srgbClr val="00539F"/>
                </a:solidFill>
                <a:latin typeface="Greycliff CF" pitchFamily="2" charset="77"/>
              </a:rPr>
              <a:t> 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magna.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Duis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irure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dolor in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reprehenderit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in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esse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cillum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dolore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eu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fugiat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nulla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pariatur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excepteur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sint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occaecat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F2E7D77-EDA5-4A4C-97FB-F3BB0F08D1A9}"/>
              </a:ext>
            </a:extLst>
          </p:cNvPr>
          <p:cNvSpPr txBox="1"/>
          <p:nvPr/>
        </p:nvSpPr>
        <p:spPr>
          <a:xfrm>
            <a:off x="3982093" y="4021510"/>
            <a:ext cx="3386896" cy="5059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Aft>
                <a:spcPts val="500"/>
              </a:spcAft>
            </a:pP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</a:rPr>
              <a:t>Headline</a:t>
            </a:r>
            <a:r>
              <a:rPr lang="en-US" sz="1600" dirty="0">
                <a:solidFill>
                  <a:srgbClr val="00539F"/>
                </a:solidFill>
                <a:latin typeface="Greycliff CF" pitchFamily="2" charset="77"/>
              </a:rPr>
              <a:t> </a:t>
            </a:r>
          </a:p>
          <a:p>
            <a:pPr>
              <a:lnSpc>
                <a:spcPts val="1540"/>
              </a:lnSpc>
              <a:spcAft>
                <a:spcPts val="500"/>
              </a:spcAft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dolor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ipsam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nostrum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exercitationem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corporis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suscipit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laboriosam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commodi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itaque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earum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rerum. 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vel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eum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iure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reprehenderit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qui in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voluptate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reiciendis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sapiente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recusandae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autem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magna.</a:t>
            </a:r>
          </a:p>
          <a:p>
            <a:pPr marL="171450" indent="-171450">
              <a:lnSpc>
                <a:spcPts val="1540"/>
              </a:lnSpc>
              <a:spcAft>
                <a:spcPts val="500"/>
              </a:spcAft>
              <a:buFont typeface="Arial" panose="020B0604020202020204" pitchFamily="34" charset="0"/>
              <a:buChar char="•"/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</a:p>
          <a:p>
            <a:pPr>
              <a:lnSpc>
                <a:spcPts val="1540"/>
              </a:lnSpc>
              <a:spcAft>
                <a:spcPts val="500"/>
              </a:spcAft>
            </a:pPr>
            <a:endParaRPr lang="en-US" sz="1200" dirty="0">
              <a:solidFill>
                <a:srgbClr val="003C71"/>
              </a:solidFill>
              <a:latin typeface="Greycliff CF" charset="0"/>
              <a:ea typeface="Greycliff CF" charset="0"/>
              <a:cs typeface="Greycliff CF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E32C35-FEFB-EA4F-81EA-A0A3344AAD2B}"/>
              </a:ext>
            </a:extLst>
          </p:cNvPr>
          <p:cNvSpPr/>
          <p:nvPr/>
        </p:nvSpPr>
        <p:spPr>
          <a:xfrm>
            <a:off x="1134486" y="8992925"/>
            <a:ext cx="5503430" cy="57208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ts val="1580"/>
              </a:lnSpc>
              <a:spcAft>
                <a:spcPts val="500"/>
              </a:spcAft>
            </a:pPr>
            <a:r>
              <a:rPr lang="en-US" sz="1400" b="1" dirty="0">
                <a:solidFill>
                  <a:srgbClr val="003C71"/>
                </a:solidFill>
                <a:latin typeface="Greycliff CF" pitchFamily="2" charset="77"/>
              </a:rPr>
              <a:t>If you are interested in learning more about </a:t>
            </a:r>
            <a:r>
              <a:rPr lang="en-US" sz="1400" b="1" dirty="0" err="1">
                <a:solidFill>
                  <a:srgbClr val="003C71"/>
                </a:solidFill>
                <a:latin typeface="Greycliff CF" pitchFamily="2" charset="77"/>
              </a:rPr>
              <a:t>xxxxxxxxxxxxxx</a:t>
            </a:r>
            <a:r>
              <a:rPr lang="en-US" sz="1400" b="1" dirty="0">
                <a:solidFill>
                  <a:srgbClr val="003C71"/>
                </a:solidFill>
                <a:latin typeface="Greycliff CF" pitchFamily="2" charset="77"/>
              </a:rPr>
              <a:t>, </a:t>
            </a:r>
          </a:p>
          <a:p>
            <a:pPr algn="ctr">
              <a:lnSpc>
                <a:spcPts val="1580"/>
              </a:lnSpc>
              <a:spcAft>
                <a:spcPts val="500"/>
              </a:spcAft>
            </a:pPr>
            <a:r>
              <a:rPr lang="en-US" sz="1400" b="1" dirty="0">
                <a:solidFill>
                  <a:srgbClr val="003C71"/>
                </a:solidFill>
                <a:latin typeface="Greycliff CF" pitchFamily="2" charset="77"/>
              </a:rPr>
              <a:t>please call (302) 831-xxxx or email </a:t>
            </a:r>
            <a:r>
              <a:rPr lang="en-US" sz="1400" b="1" dirty="0" err="1">
                <a:solidFill>
                  <a:srgbClr val="003C71"/>
                </a:solidFill>
                <a:latin typeface="Greycliff CF" pitchFamily="2" charset="77"/>
              </a:rPr>
              <a:t>xxxxxxx@udel.edu</a:t>
            </a:r>
            <a:r>
              <a:rPr lang="en-US" sz="1400" b="1" dirty="0">
                <a:solidFill>
                  <a:srgbClr val="003C71"/>
                </a:solidFill>
                <a:latin typeface="Greycliff CF" pitchFamily="2" charset="77"/>
              </a:rPr>
              <a:t>.</a:t>
            </a:r>
            <a:endParaRPr lang="en-US" sz="1400" dirty="0">
              <a:solidFill>
                <a:srgbClr val="003C71"/>
              </a:solidFill>
              <a:latin typeface="Greycliff CF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5077347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13360" y="552270"/>
            <a:ext cx="7289074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>
                <a:solidFill>
                  <a:srgbClr val="FFDD31"/>
                </a:solidFill>
                <a:latin typeface="Greycliff CF" charset="0"/>
                <a:ea typeface="Greycliff CF" charset="0"/>
                <a:cs typeface="Greycliff CF" charset="0"/>
              </a:rPr>
              <a:t>DEPARTMENT OR CENTER NAME</a:t>
            </a:r>
          </a:p>
          <a:p>
            <a:pPr algn="ctr"/>
            <a:r>
              <a:rPr lang="en-US" sz="1300" spc="300" dirty="0">
                <a:solidFill>
                  <a:srgbClr val="FFDD31"/>
                </a:solidFill>
                <a:latin typeface="Greycliff CF Medium" charset="0"/>
                <a:ea typeface="Greycliff CF Medium" charset="0"/>
                <a:cs typeface="Greycliff CF Medium" charset="0"/>
              </a:rPr>
              <a:t>presents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43569" y="930529"/>
            <a:ext cx="728907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6000" b="1" dirty="0">
                <a:solidFill>
                  <a:schemeClr val="bg1"/>
                </a:solidFill>
                <a:latin typeface="Vanguard CF" pitchFamily="2" charset="77"/>
                <a:ea typeface="Greycliff CF" charset="0"/>
                <a:cs typeface="Greycliff CF" charset="0"/>
              </a:rPr>
              <a:t>COLLOQUIUM SERIES</a:t>
            </a:r>
            <a:endParaRPr lang="en-US" sz="6000" spc="300" dirty="0">
              <a:solidFill>
                <a:schemeClr val="bg1"/>
              </a:solidFill>
              <a:latin typeface="Vanguard CF" pitchFamily="2" charset="77"/>
              <a:ea typeface="Greycliff CF Medium" charset="0"/>
              <a:cs typeface="Greycliff CF Medium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2EAE22-4AA1-4041-AE56-4303DC17198A}"/>
              </a:ext>
            </a:extLst>
          </p:cNvPr>
          <p:cNvSpPr txBox="1"/>
          <p:nvPr/>
        </p:nvSpPr>
        <p:spPr>
          <a:xfrm>
            <a:off x="3368843" y="9224210"/>
            <a:ext cx="368414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400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Learn more: </a:t>
            </a:r>
            <a:r>
              <a:rPr lang="en-US" sz="1400" b="1" dirty="0" err="1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cehd.udel.edu</a:t>
            </a:r>
            <a:r>
              <a:rPr lang="en-US" sz="1400" b="1" dirty="0">
                <a:solidFill>
                  <a:srgbClr val="003C71"/>
                </a:solidFill>
                <a:latin typeface="Greycliff CF" charset="0"/>
                <a:ea typeface="Greycliff CF" charset="0"/>
                <a:cs typeface="Greycliff CF" charset="0"/>
              </a:rPr>
              <a:t>/event</a:t>
            </a:r>
            <a:endParaRPr lang="en-US" sz="1400" spc="300" dirty="0">
              <a:solidFill>
                <a:srgbClr val="003C71"/>
              </a:solidFill>
              <a:latin typeface="Greycliff CF Medium" charset="0"/>
              <a:ea typeface="Greycliff CF Medium" charset="0"/>
              <a:cs typeface="Greycliff CF Medium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95E9FEE-E8C6-D54B-A63B-86F799927D2C}"/>
              </a:ext>
            </a:extLst>
          </p:cNvPr>
          <p:cNvSpPr txBox="1"/>
          <p:nvPr/>
        </p:nvSpPr>
        <p:spPr>
          <a:xfrm>
            <a:off x="743016" y="3196424"/>
            <a:ext cx="6326014" cy="88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  <a:endParaRPr lang="en-US" sz="1200" dirty="0">
              <a:solidFill>
                <a:srgbClr val="003C71"/>
              </a:solidFill>
              <a:latin typeface="Greycliff CF" charset="0"/>
              <a:ea typeface="Greycliff CF" charset="0"/>
              <a:cs typeface="Greycliff CF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655EAE58-4A6B-5C41-BC2B-A65AEF44F5BC}"/>
              </a:ext>
            </a:extLst>
          </p:cNvPr>
          <p:cNvSpPr txBox="1"/>
          <p:nvPr/>
        </p:nvSpPr>
        <p:spPr>
          <a:xfrm>
            <a:off x="743016" y="2311305"/>
            <a:ext cx="6576090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539F"/>
                </a:solidFill>
                <a:latin typeface="Greycliff CF" charset="0"/>
                <a:ea typeface="Greycliff CF" charset="0"/>
                <a:cs typeface="Greycliff CF" charset="0"/>
              </a:rPr>
              <a:t>July 1, 2019  |  9:00 am – 12:00 pm  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00DD51A6-6924-C346-9BC8-893B4F9EBFA5}"/>
              </a:ext>
            </a:extLst>
          </p:cNvPr>
          <p:cNvSpPr/>
          <p:nvPr/>
        </p:nvSpPr>
        <p:spPr>
          <a:xfrm>
            <a:off x="743016" y="2759120"/>
            <a:ext cx="6326014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  <a:ea typeface="Greycliff CF" charset="0"/>
                <a:cs typeface="Greycliff CF" charset="0"/>
              </a:rPr>
              <a:t>Willard Hall, </a:t>
            </a: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</a:rPr>
              <a:t>16 West Main Street, Newark, DE  19716</a:t>
            </a:r>
            <a:endParaRPr lang="en-US" sz="1600" b="1" dirty="0">
              <a:solidFill>
                <a:srgbClr val="00539F"/>
              </a:solidFill>
              <a:latin typeface="Greycliff CF" pitchFamily="2" charset="77"/>
              <a:ea typeface="Greycliff CF" charset="0"/>
              <a:cs typeface="Greycliff CF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A16F9AF2-6589-FA4D-98A7-FBCE1E0CCDAC}"/>
              </a:ext>
            </a:extLst>
          </p:cNvPr>
          <p:cNvSpPr txBox="1"/>
          <p:nvPr/>
        </p:nvSpPr>
        <p:spPr>
          <a:xfrm>
            <a:off x="743016" y="5457761"/>
            <a:ext cx="6326014" cy="88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  <a:endParaRPr lang="en-US" sz="1200" dirty="0">
              <a:solidFill>
                <a:srgbClr val="003C71"/>
              </a:solidFill>
              <a:latin typeface="Greycliff CF" charset="0"/>
              <a:ea typeface="Greycliff CF" charset="0"/>
              <a:cs typeface="Greycliff CF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4252D6-4BB7-D643-BEAC-3F6C46DC0576}"/>
              </a:ext>
            </a:extLst>
          </p:cNvPr>
          <p:cNvSpPr txBox="1"/>
          <p:nvPr/>
        </p:nvSpPr>
        <p:spPr>
          <a:xfrm>
            <a:off x="743016" y="4557402"/>
            <a:ext cx="6576090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539F"/>
                </a:solidFill>
                <a:latin typeface="Greycliff CF" charset="0"/>
                <a:ea typeface="Greycliff CF" charset="0"/>
                <a:cs typeface="Greycliff CF" charset="0"/>
              </a:rPr>
              <a:t>July 1, 2019  |  9:00 am – 12:00 pm  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A4ACAC2-ACC7-2D4E-AE1D-1887E922B5B1}"/>
              </a:ext>
            </a:extLst>
          </p:cNvPr>
          <p:cNvSpPr/>
          <p:nvPr/>
        </p:nvSpPr>
        <p:spPr>
          <a:xfrm>
            <a:off x="743016" y="5005217"/>
            <a:ext cx="6326014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  <a:ea typeface="Greycliff CF" charset="0"/>
                <a:cs typeface="Greycliff CF" charset="0"/>
              </a:rPr>
              <a:t>Willard Hall, </a:t>
            </a: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</a:rPr>
              <a:t>16 West Main Street, Newark, DE  19716</a:t>
            </a:r>
            <a:endParaRPr lang="en-US" sz="1600" b="1" dirty="0">
              <a:solidFill>
                <a:srgbClr val="00539F"/>
              </a:solidFill>
              <a:latin typeface="Greycliff CF" pitchFamily="2" charset="77"/>
              <a:ea typeface="Greycliff CF" charset="0"/>
              <a:cs typeface="Greycliff CF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1919A54-3ED8-2D4D-80D5-8D650CB664E3}"/>
              </a:ext>
            </a:extLst>
          </p:cNvPr>
          <p:cNvSpPr txBox="1"/>
          <p:nvPr/>
        </p:nvSpPr>
        <p:spPr>
          <a:xfrm>
            <a:off x="743016" y="7694233"/>
            <a:ext cx="6326014" cy="88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Lorem ipsum dolor sit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amet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consectetur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adipiscing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elit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sed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do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eiusmod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tempor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incididunt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labore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et dolore magna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Ut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enim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ad minim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veniam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,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quis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nostrud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exercitation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ullamco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laboris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nisi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ut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aliquip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ex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ea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commodo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 </a:t>
            </a:r>
            <a:r>
              <a:rPr lang="en-US" sz="1200" dirty="0" err="1">
                <a:solidFill>
                  <a:srgbClr val="003C71"/>
                </a:solidFill>
                <a:latin typeface="Greycliff CF" pitchFamily="2" charset="77"/>
              </a:rPr>
              <a:t>consequat</a:t>
            </a:r>
            <a:r>
              <a:rPr lang="en-US" sz="1200" dirty="0">
                <a:solidFill>
                  <a:srgbClr val="003C71"/>
                </a:solidFill>
                <a:latin typeface="Greycliff CF" pitchFamily="2" charset="77"/>
              </a:rPr>
              <a:t>. </a:t>
            </a:r>
            <a:endParaRPr lang="en-US" sz="1200" dirty="0">
              <a:solidFill>
                <a:srgbClr val="003C71"/>
              </a:solidFill>
              <a:latin typeface="Greycliff CF" charset="0"/>
              <a:ea typeface="Greycliff CF" charset="0"/>
              <a:cs typeface="Greycliff CF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E8C54D8-18FD-C44C-A481-AB3513607F7F}"/>
              </a:ext>
            </a:extLst>
          </p:cNvPr>
          <p:cNvSpPr txBox="1"/>
          <p:nvPr/>
        </p:nvSpPr>
        <p:spPr>
          <a:xfrm>
            <a:off x="743016" y="6793874"/>
            <a:ext cx="6576090" cy="487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b="1" dirty="0">
                <a:solidFill>
                  <a:srgbClr val="00539F"/>
                </a:solidFill>
                <a:latin typeface="Greycliff CF" charset="0"/>
                <a:ea typeface="Greycliff CF" charset="0"/>
                <a:cs typeface="Greycliff CF" charset="0"/>
              </a:rPr>
              <a:t>July 1, 2019  |  9:00 am – 12:00 pm  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807A3BCA-6390-5D4C-9408-42FB18D49738}"/>
              </a:ext>
            </a:extLst>
          </p:cNvPr>
          <p:cNvSpPr/>
          <p:nvPr/>
        </p:nvSpPr>
        <p:spPr>
          <a:xfrm>
            <a:off x="743016" y="7241689"/>
            <a:ext cx="6326014" cy="4146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  <a:ea typeface="Greycliff CF" charset="0"/>
                <a:cs typeface="Greycliff CF" charset="0"/>
              </a:rPr>
              <a:t>Willard Hall, </a:t>
            </a:r>
            <a:r>
              <a:rPr lang="en-US" sz="1600" b="1" dirty="0">
                <a:solidFill>
                  <a:srgbClr val="00539F"/>
                </a:solidFill>
                <a:latin typeface="Greycliff CF" pitchFamily="2" charset="77"/>
              </a:rPr>
              <a:t>16 West Main Street, Newark, DE  19716</a:t>
            </a:r>
            <a:endParaRPr lang="en-US" sz="1600" b="1" dirty="0">
              <a:solidFill>
                <a:srgbClr val="00539F"/>
              </a:solidFill>
              <a:latin typeface="Greycliff CF" pitchFamily="2" charset="77"/>
              <a:ea typeface="Greycliff CF" charset="0"/>
              <a:cs typeface="Greycliff CF" charset="0"/>
            </a:endParaRPr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E424603-3EDA-8C4C-882F-237DDD5AC3E5}"/>
              </a:ext>
            </a:extLst>
          </p:cNvPr>
          <p:cNvCxnSpPr>
            <a:cxnSpLocks/>
          </p:cNvCxnSpPr>
          <p:nvPr/>
        </p:nvCxnSpPr>
        <p:spPr>
          <a:xfrm>
            <a:off x="828744" y="4386270"/>
            <a:ext cx="5986394" cy="0"/>
          </a:xfrm>
          <a:prstGeom prst="line">
            <a:avLst/>
          </a:prstGeom>
          <a:ln w="19050">
            <a:solidFill>
              <a:srgbClr val="005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C15AAB00-CC75-DC45-A286-EAF638D8BDF3}"/>
              </a:ext>
            </a:extLst>
          </p:cNvPr>
          <p:cNvCxnSpPr>
            <a:cxnSpLocks/>
          </p:cNvCxnSpPr>
          <p:nvPr/>
        </p:nvCxnSpPr>
        <p:spPr>
          <a:xfrm>
            <a:off x="828744" y="6657982"/>
            <a:ext cx="5986394" cy="0"/>
          </a:xfrm>
          <a:prstGeom prst="line">
            <a:avLst/>
          </a:prstGeom>
          <a:ln w="19050">
            <a:solidFill>
              <a:srgbClr val="00539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783997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1D9A78"/>
      </a:accent1>
      <a:accent2>
        <a:srgbClr val="8BC145"/>
      </a:accent2>
      <a:accent3>
        <a:srgbClr val="36AFCE"/>
      </a:accent3>
      <a:accent4>
        <a:srgbClr val="1D6FA9"/>
      </a:accent4>
      <a:accent5>
        <a:srgbClr val="B74919"/>
      </a:accent5>
      <a:accent6>
        <a:srgbClr val="F19D19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0474D6A93773D4A91F20C1DBBB27D24" ma:contentTypeVersion="1" ma:contentTypeDescription="Create a new document." ma:contentTypeScope="" ma:versionID="f1525ed06d7092246183ec63352e845d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dcce58c87e9fcebab8021569449a8d0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Scheduling Start Date" ma:description="Scheduling Start Date is a site column created by the Publishing feature. It is used to specify the date and time on which this page will first appear to site visitors." ma:internalName="PublishingStartDate">
      <xsd:simpleType>
        <xsd:restriction base="dms:Unknown"/>
      </xsd:simpleType>
    </xsd:element>
    <xsd:element name="PublishingExpirationDate" ma:index="9" nillable="true" ma:displayName="Scheduling End Date" ma:description="Scheduling End Date is a site column created by the Publishing feature. It is used to specify the date and time on which this page will no longer appear to site visitors.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ACDAAC3F-7394-4428-AED8-1876C7E74125}">
  <ds:schemaRefs>
    <ds:schemaRef ds:uri="http://schemas.microsoft.com/office/2006/metadata/properties"/>
    <ds:schemaRef ds:uri="http://schemas.microsoft.com/office/infopath/2007/PartnerControls"/>
    <ds:schemaRef ds:uri="http://schemas.microsoft.com/sharepoint/v3"/>
  </ds:schemaRefs>
</ds:datastoreItem>
</file>

<file path=customXml/itemProps2.xml><?xml version="1.0" encoding="utf-8"?>
<ds:datastoreItem xmlns:ds="http://schemas.openxmlformats.org/officeDocument/2006/customXml" ds:itemID="{3D3080EF-8330-4400-BC3D-17D220B83411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D91E7786-83B5-4B2B-905D-280275AADE8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5615</TotalTime>
  <Words>706</Words>
  <Application>Microsoft Macintosh PowerPoint</Application>
  <PresentationFormat>Custom</PresentationFormat>
  <Paragraphs>40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10" baseType="lpstr">
      <vt:lpstr>Arial</vt:lpstr>
      <vt:lpstr>Calibri</vt:lpstr>
      <vt:lpstr>Calibri Light</vt:lpstr>
      <vt:lpstr>Greycliff CF</vt:lpstr>
      <vt:lpstr>Greycliff CF Medium</vt:lpstr>
      <vt:lpstr>Vanguard CF</vt:lpstr>
      <vt:lpstr>Office Theme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Himics, Pauline</cp:lastModifiedBy>
  <cp:revision>56</cp:revision>
  <dcterms:created xsi:type="dcterms:W3CDTF">2018-09-21T15:51:02Z</dcterms:created>
  <dcterms:modified xsi:type="dcterms:W3CDTF">2019-10-28T14:33:39Z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0x01010070474D6A93773D4A91F20C1DBBB27D24</vt:lpwstr>
  </property>
</Properties>
</file>