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</p:sldIdLst>
  <p:sldSz cx="5486400" cy="3657600"/>
  <p:notesSz cx="6858000" cy="9144000"/>
  <p:defaultTextStyle>
    <a:defPPr>
      <a:defRPr lang="en-US"/>
    </a:defPPr>
    <a:lvl1pPr marL="0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1pPr>
    <a:lvl2pPr marL="219456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2pPr>
    <a:lvl3pPr marL="438912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3pPr>
    <a:lvl4pPr marL="658368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4pPr>
    <a:lvl5pPr marL="877824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5pPr>
    <a:lvl6pPr marL="1097280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6pPr>
    <a:lvl7pPr marL="1316736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7pPr>
    <a:lvl8pPr marL="1536192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8pPr>
    <a:lvl9pPr marL="1755648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D347"/>
    <a:srgbClr val="225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3"/>
    <p:restoredTop sz="94674"/>
  </p:normalViewPr>
  <p:slideViewPr>
    <p:cSldViewPr snapToGrid="0" snapToObjects="1">
      <p:cViewPr>
        <p:scale>
          <a:sx n="220" d="100"/>
          <a:sy n="220" d="100"/>
        </p:scale>
        <p:origin x="15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1C0559A-A9F2-1A49-B98E-E4E16F4A970C}"/>
              </a:ext>
            </a:extLst>
          </p:cNvPr>
          <p:cNvSpPr/>
          <p:nvPr userDrawn="1"/>
        </p:nvSpPr>
        <p:spPr>
          <a:xfrm>
            <a:off x="0" y="6055"/>
            <a:ext cx="5486399" cy="3770616"/>
          </a:xfrm>
          <a:prstGeom prst="rect">
            <a:avLst/>
          </a:prstGeom>
          <a:solidFill>
            <a:srgbClr val="00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539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631012-9151-9C4C-8129-F256F6EE3E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31338" y="-209406"/>
            <a:ext cx="4255061" cy="421364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3AE3F01-9363-C44D-B28B-7390CC34A7EE}"/>
              </a:ext>
            </a:extLst>
          </p:cNvPr>
          <p:cNvSpPr/>
          <p:nvPr userDrawn="1"/>
        </p:nvSpPr>
        <p:spPr>
          <a:xfrm>
            <a:off x="172585" y="157446"/>
            <a:ext cx="5141228" cy="3457765"/>
          </a:xfrm>
          <a:prstGeom prst="rect">
            <a:avLst/>
          </a:prstGeom>
          <a:noFill/>
          <a:ln>
            <a:solidFill>
              <a:srgbClr val="F7D3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CAF4AF-E277-0448-855C-948D0C678E5E}"/>
              </a:ext>
            </a:extLst>
          </p:cNvPr>
          <p:cNvSpPr/>
          <p:nvPr userDrawn="1"/>
        </p:nvSpPr>
        <p:spPr>
          <a:xfrm>
            <a:off x="-254651" y="358595"/>
            <a:ext cx="3472329" cy="435428"/>
          </a:xfrm>
          <a:prstGeom prst="rect">
            <a:avLst/>
          </a:prstGeom>
          <a:solidFill>
            <a:srgbClr val="FFD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41A28DF-0B9D-2946-BE11-03DF249E568A}"/>
              </a:ext>
            </a:extLst>
          </p:cNvPr>
          <p:cNvSpPr/>
          <p:nvPr userDrawn="1"/>
        </p:nvSpPr>
        <p:spPr>
          <a:xfrm>
            <a:off x="2975798" y="358595"/>
            <a:ext cx="446379" cy="435428"/>
          </a:xfrm>
          <a:prstGeom prst="ellipse">
            <a:avLst/>
          </a:prstGeom>
          <a:solidFill>
            <a:srgbClr val="FFD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9A0DCA-1C65-C243-9298-30FBE2FFDC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9872" y="3112592"/>
            <a:ext cx="1191298" cy="303781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7BF15A79-A7FB-5C4E-9824-F1FC51C56B6C}"/>
              </a:ext>
            </a:extLst>
          </p:cNvPr>
          <p:cNvSpPr/>
          <p:nvPr userDrawn="1"/>
        </p:nvSpPr>
        <p:spPr>
          <a:xfrm>
            <a:off x="3088371" y="899630"/>
            <a:ext cx="2570613" cy="25706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4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1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26205" y="194733"/>
            <a:ext cx="1183005" cy="3099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190" y="194733"/>
            <a:ext cx="3480435" cy="309964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92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CC3501E-1683-9E4C-9ACB-CEF51E3910B5}"/>
              </a:ext>
            </a:extLst>
          </p:cNvPr>
          <p:cNvSpPr/>
          <p:nvPr userDrawn="1"/>
        </p:nvSpPr>
        <p:spPr>
          <a:xfrm>
            <a:off x="0" y="6055"/>
            <a:ext cx="5486399" cy="3770616"/>
          </a:xfrm>
          <a:prstGeom prst="rect">
            <a:avLst/>
          </a:prstGeom>
          <a:solidFill>
            <a:srgbClr val="00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539F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86DF3E1-FE0F-114D-98AC-CB02B8CB09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7424" y="-78893"/>
            <a:ext cx="3905688" cy="386767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8129BE1-F646-4543-A43B-E8B0FF9A3811}"/>
              </a:ext>
            </a:extLst>
          </p:cNvPr>
          <p:cNvSpPr/>
          <p:nvPr userDrawn="1"/>
        </p:nvSpPr>
        <p:spPr>
          <a:xfrm>
            <a:off x="172585" y="157446"/>
            <a:ext cx="5141228" cy="3457765"/>
          </a:xfrm>
          <a:prstGeom prst="rect">
            <a:avLst/>
          </a:prstGeom>
          <a:noFill/>
          <a:ln>
            <a:solidFill>
              <a:srgbClr val="F7D3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98F2DB-915C-884D-AA47-3F81F74F91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42781" y="351226"/>
            <a:ext cx="1401110" cy="35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199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333" y="911861"/>
            <a:ext cx="4732020" cy="15214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333" y="2447714"/>
            <a:ext cx="4732020" cy="800100"/>
          </a:xfrm>
        </p:spPr>
        <p:txBody>
          <a:bodyPr/>
          <a:lstStyle>
            <a:lvl1pPr marL="0" indent="0">
              <a:buNone/>
              <a:defRPr sz="1280">
                <a:solidFill>
                  <a:schemeClr val="tx1"/>
                </a:solidFill>
              </a:defRPr>
            </a:lvl1pPr>
            <a:lvl2pPr marL="243825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2pPr>
            <a:lvl3pPr marL="48765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3pPr>
            <a:lvl4pPr marL="731474" indent="0">
              <a:buNone/>
              <a:defRPr sz="853">
                <a:solidFill>
                  <a:schemeClr val="tx1">
                    <a:tint val="75000"/>
                  </a:schemeClr>
                </a:solidFill>
              </a:defRPr>
            </a:lvl4pPr>
            <a:lvl5pPr marL="975299" indent="0">
              <a:buNone/>
              <a:defRPr sz="853">
                <a:solidFill>
                  <a:schemeClr val="tx1">
                    <a:tint val="75000"/>
                  </a:schemeClr>
                </a:solidFill>
              </a:defRPr>
            </a:lvl5pPr>
            <a:lvl6pPr marL="1219124" indent="0">
              <a:buNone/>
              <a:defRPr sz="853">
                <a:solidFill>
                  <a:schemeClr val="tx1">
                    <a:tint val="75000"/>
                  </a:schemeClr>
                </a:solidFill>
              </a:defRPr>
            </a:lvl6pPr>
            <a:lvl7pPr marL="1462949" indent="0">
              <a:buNone/>
              <a:defRPr sz="853">
                <a:solidFill>
                  <a:schemeClr val="tx1">
                    <a:tint val="75000"/>
                  </a:schemeClr>
                </a:solidFill>
              </a:defRPr>
            </a:lvl7pPr>
            <a:lvl8pPr marL="1706773" indent="0">
              <a:buNone/>
              <a:defRPr sz="853">
                <a:solidFill>
                  <a:schemeClr val="tx1">
                    <a:tint val="75000"/>
                  </a:schemeClr>
                </a:solidFill>
              </a:defRPr>
            </a:lvl8pPr>
            <a:lvl9pPr marL="1950598" indent="0">
              <a:buNone/>
              <a:defRPr sz="8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7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190" y="973666"/>
            <a:ext cx="2331720" cy="2320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7490" y="973666"/>
            <a:ext cx="2331720" cy="2320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194734"/>
            <a:ext cx="4732020" cy="7069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05" y="896620"/>
            <a:ext cx="2321004" cy="439420"/>
          </a:xfrm>
        </p:spPr>
        <p:txBody>
          <a:bodyPr anchor="b"/>
          <a:lstStyle>
            <a:lvl1pPr marL="0" indent="0">
              <a:buNone/>
              <a:defRPr sz="1280" b="1"/>
            </a:lvl1pPr>
            <a:lvl2pPr marL="243825" indent="0">
              <a:buNone/>
              <a:defRPr sz="1067" b="1"/>
            </a:lvl2pPr>
            <a:lvl3pPr marL="487650" indent="0">
              <a:buNone/>
              <a:defRPr sz="960" b="1"/>
            </a:lvl3pPr>
            <a:lvl4pPr marL="731474" indent="0">
              <a:buNone/>
              <a:defRPr sz="853" b="1"/>
            </a:lvl4pPr>
            <a:lvl5pPr marL="975299" indent="0">
              <a:buNone/>
              <a:defRPr sz="853" b="1"/>
            </a:lvl5pPr>
            <a:lvl6pPr marL="1219124" indent="0">
              <a:buNone/>
              <a:defRPr sz="853" b="1"/>
            </a:lvl6pPr>
            <a:lvl7pPr marL="1462949" indent="0">
              <a:buNone/>
              <a:defRPr sz="853" b="1"/>
            </a:lvl7pPr>
            <a:lvl8pPr marL="1706773" indent="0">
              <a:buNone/>
              <a:defRPr sz="853" b="1"/>
            </a:lvl8pPr>
            <a:lvl9pPr marL="1950598" indent="0">
              <a:buNone/>
              <a:defRPr sz="85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905" y="1336040"/>
            <a:ext cx="2321004" cy="19651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77490" y="896620"/>
            <a:ext cx="2332435" cy="439420"/>
          </a:xfrm>
        </p:spPr>
        <p:txBody>
          <a:bodyPr anchor="b"/>
          <a:lstStyle>
            <a:lvl1pPr marL="0" indent="0">
              <a:buNone/>
              <a:defRPr sz="1280" b="1"/>
            </a:lvl1pPr>
            <a:lvl2pPr marL="243825" indent="0">
              <a:buNone/>
              <a:defRPr sz="1067" b="1"/>
            </a:lvl2pPr>
            <a:lvl3pPr marL="487650" indent="0">
              <a:buNone/>
              <a:defRPr sz="960" b="1"/>
            </a:lvl3pPr>
            <a:lvl4pPr marL="731474" indent="0">
              <a:buNone/>
              <a:defRPr sz="853" b="1"/>
            </a:lvl4pPr>
            <a:lvl5pPr marL="975299" indent="0">
              <a:buNone/>
              <a:defRPr sz="853" b="1"/>
            </a:lvl5pPr>
            <a:lvl6pPr marL="1219124" indent="0">
              <a:buNone/>
              <a:defRPr sz="853" b="1"/>
            </a:lvl6pPr>
            <a:lvl7pPr marL="1462949" indent="0">
              <a:buNone/>
              <a:defRPr sz="853" b="1"/>
            </a:lvl7pPr>
            <a:lvl8pPr marL="1706773" indent="0">
              <a:buNone/>
              <a:defRPr sz="853" b="1"/>
            </a:lvl8pPr>
            <a:lvl9pPr marL="1950598" indent="0">
              <a:buNone/>
              <a:defRPr sz="85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77490" y="1336040"/>
            <a:ext cx="2332435" cy="19651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9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2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243840"/>
            <a:ext cx="1769507" cy="853440"/>
          </a:xfrm>
        </p:spPr>
        <p:txBody>
          <a:bodyPr anchor="b"/>
          <a:lstStyle>
            <a:lvl1pPr>
              <a:defRPr sz="17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2435" y="526627"/>
            <a:ext cx="2777490" cy="2599267"/>
          </a:xfrm>
        </p:spPr>
        <p:txBody>
          <a:bodyPr/>
          <a:lstStyle>
            <a:lvl1pPr>
              <a:defRPr sz="1707"/>
            </a:lvl1pPr>
            <a:lvl2pPr>
              <a:defRPr sz="1493"/>
            </a:lvl2pPr>
            <a:lvl3pPr>
              <a:defRPr sz="128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1097280"/>
            <a:ext cx="1769507" cy="2032847"/>
          </a:xfrm>
        </p:spPr>
        <p:txBody>
          <a:bodyPr/>
          <a:lstStyle>
            <a:lvl1pPr marL="0" indent="0">
              <a:buNone/>
              <a:defRPr sz="853"/>
            </a:lvl1pPr>
            <a:lvl2pPr marL="243825" indent="0">
              <a:buNone/>
              <a:defRPr sz="747"/>
            </a:lvl2pPr>
            <a:lvl3pPr marL="487650" indent="0">
              <a:buNone/>
              <a:defRPr sz="640"/>
            </a:lvl3pPr>
            <a:lvl4pPr marL="731474" indent="0">
              <a:buNone/>
              <a:defRPr sz="533"/>
            </a:lvl4pPr>
            <a:lvl5pPr marL="975299" indent="0">
              <a:buNone/>
              <a:defRPr sz="533"/>
            </a:lvl5pPr>
            <a:lvl6pPr marL="1219124" indent="0">
              <a:buNone/>
              <a:defRPr sz="533"/>
            </a:lvl6pPr>
            <a:lvl7pPr marL="1462949" indent="0">
              <a:buNone/>
              <a:defRPr sz="533"/>
            </a:lvl7pPr>
            <a:lvl8pPr marL="1706773" indent="0">
              <a:buNone/>
              <a:defRPr sz="533"/>
            </a:lvl8pPr>
            <a:lvl9pPr marL="1950598" indent="0">
              <a:buNone/>
              <a:defRPr sz="5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6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243840"/>
            <a:ext cx="1769507" cy="853440"/>
          </a:xfrm>
        </p:spPr>
        <p:txBody>
          <a:bodyPr anchor="b"/>
          <a:lstStyle>
            <a:lvl1pPr>
              <a:defRPr sz="17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32435" y="526627"/>
            <a:ext cx="2777490" cy="2599267"/>
          </a:xfrm>
        </p:spPr>
        <p:txBody>
          <a:bodyPr anchor="t"/>
          <a:lstStyle>
            <a:lvl1pPr marL="0" indent="0">
              <a:buNone/>
              <a:defRPr sz="1707"/>
            </a:lvl1pPr>
            <a:lvl2pPr marL="243825" indent="0">
              <a:buNone/>
              <a:defRPr sz="1493"/>
            </a:lvl2pPr>
            <a:lvl3pPr marL="487650" indent="0">
              <a:buNone/>
              <a:defRPr sz="1280"/>
            </a:lvl3pPr>
            <a:lvl4pPr marL="731474" indent="0">
              <a:buNone/>
              <a:defRPr sz="1067"/>
            </a:lvl4pPr>
            <a:lvl5pPr marL="975299" indent="0">
              <a:buNone/>
              <a:defRPr sz="1067"/>
            </a:lvl5pPr>
            <a:lvl6pPr marL="1219124" indent="0">
              <a:buNone/>
              <a:defRPr sz="1067"/>
            </a:lvl6pPr>
            <a:lvl7pPr marL="1462949" indent="0">
              <a:buNone/>
              <a:defRPr sz="1067"/>
            </a:lvl7pPr>
            <a:lvl8pPr marL="1706773" indent="0">
              <a:buNone/>
              <a:defRPr sz="1067"/>
            </a:lvl8pPr>
            <a:lvl9pPr marL="1950598" indent="0">
              <a:buNone/>
              <a:defRPr sz="10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1097280"/>
            <a:ext cx="1769507" cy="2032847"/>
          </a:xfrm>
        </p:spPr>
        <p:txBody>
          <a:bodyPr/>
          <a:lstStyle>
            <a:lvl1pPr marL="0" indent="0">
              <a:buNone/>
              <a:defRPr sz="853"/>
            </a:lvl1pPr>
            <a:lvl2pPr marL="243825" indent="0">
              <a:buNone/>
              <a:defRPr sz="747"/>
            </a:lvl2pPr>
            <a:lvl3pPr marL="487650" indent="0">
              <a:buNone/>
              <a:defRPr sz="640"/>
            </a:lvl3pPr>
            <a:lvl4pPr marL="731474" indent="0">
              <a:buNone/>
              <a:defRPr sz="533"/>
            </a:lvl4pPr>
            <a:lvl5pPr marL="975299" indent="0">
              <a:buNone/>
              <a:defRPr sz="533"/>
            </a:lvl5pPr>
            <a:lvl6pPr marL="1219124" indent="0">
              <a:buNone/>
              <a:defRPr sz="533"/>
            </a:lvl6pPr>
            <a:lvl7pPr marL="1462949" indent="0">
              <a:buNone/>
              <a:defRPr sz="533"/>
            </a:lvl7pPr>
            <a:lvl8pPr marL="1706773" indent="0">
              <a:buNone/>
              <a:defRPr sz="533"/>
            </a:lvl8pPr>
            <a:lvl9pPr marL="1950598" indent="0">
              <a:buNone/>
              <a:defRPr sz="5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1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190" y="194734"/>
            <a:ext cx="473202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0" y="973666"/>
            <a:ext cx="473202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190" y="3390054"/>
            <a:ext cx="123444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435D7-5898-124C-A03F-03AB9CCE09F2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7370" y="3390054"/>
            <a:ext cx="185166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74770" y="3390054"/>
            <a:ext cx="123444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5355B-0131-3145-A80B-F440E041E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9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7650" rtl="0" eaLnBrk="1" latinLnBrk="0" hangingPunct="1">
        <a:lnSpc>
          <a:spcPct val="90000"/>
        </a:lnSpc>
        <a:spcBef>
          <a:spcPct val="0"/>
        </a:spcBef>
        <a:buNone/>
        <a:defRPr sz="23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912" indent="-121912" algn="l" defTabSz="48765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493" kern="1200">
          <a:solidFill>
            <a:schemeClr val="tx1"/>
          </a:solidFill>
          <a:latin typeface="+mn-lt"/>
          <a:ea typeface="+mn-ea"/>
          <a:cs typeface="+mn-cs"/>
        </a:defRPr>
      </a:lvl1pPr>
      <a:lvl2pPr marL="365737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2pPr>
      <a:lvl3pPr marL="609562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53387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11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5pPr>
      <a:lvl6pPr marL="1341036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6pPr>
      <a:lvl7pPr marL="1584861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7pPr>
      <a:lvl8pPr marL="1828686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8pPr>
      <a:lvl9pPr marL="2072510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1pPr>
      <a:lvl2pPr marL="243825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87650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3pPr>
      <a:lvl4pPr marL="731474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4pPr>
      <a:lvl5pPr marL="975299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5pPr>
      <a:lvl6pPr marL="1219124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6pPr>
      <a:lvl7pPr marL="1462949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7pPr>
      <a:lvl8pPr marL="1706773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8pPr>
      <a:lvl9pPr marL="1950598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390DDB-EF33-354F-BE91-71381273E6EE}"/>
              </a:ext>
            </a:extLst>
          </p:cNvPr>
          <p:cNvSpPr/>
          <p:nvPr/>
        </p:nvSpPr>
        <p:spPr>
          <a:xfrm>
            <a:off x="1030147" y="874145"/>
            <a:ext cx="33913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none" strike="noStrike" dirty="0">
                <a:solidFill>
                  <a:srgbClr val="FFFFFF"/>
                </a:solidFill>
                <a:effectLst/>
                <a:latin typeface="Vanguard CF" pitchFamily="2" charset="77"/>
              </a:rPr>
              <a:t>Headline Text Goes Here</a:t>
            </a:r>
            <a:endParaRPr lang="en-US" sz="2800" b="1" dirty="0">
              <a:solidFill>
                <a:srgbClr val="FFFFFF"/>
              </a:solidFill>
              <a:effectLst/>
              <a:latin typeface="Vanguard CF" pitchFamily="2" charset="77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C30F5B-6D26-1A4F-9168-03C986273AC3}"/>
              </a:ext>
            </a:extLst>
          </p:cNvPr>
          <p:cNvCxnSpPr/>
          <p:nvPr/>
        </p:nvCxnSpPr>
        <p:spPr>
          <a:xfrm>
            <a:off x="1247172" y="1475412"/>
            <a:ext cx="2957332" cy="0"/>
          </a:xfrm>
          <a:prstGeom prst="line">
            <a:avLst/>
          </a:prstGeom>
          <a:ln w="9525">
            <a:solidFill>
              <a:srgbClr val="F7D3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2D1D248-1868-694D-AAC3-653439E2254B}"/>
              </a:ext>
            </a:extLst>
          </p:cNvPr>
          <p:cNvSpPr/>
          <p:nvPr/>
        </p:nvSpPr>
        <p:spPr>
          <a:xfrm>
            <a:off x="688697" y="2108019"/>
            <a:ext cx="4184248" cy="893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Lorem ipsum dolor sit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amet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,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consectetur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adipiscing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elit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,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sed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do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eiusmod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tempor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incididunt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ut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labore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et dolore magna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aliqua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. Ut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enim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ad minim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veniam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,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ullamco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laboris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quis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nostrud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exercitation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ullamco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laboris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nisi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ut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aliquip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ex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ea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commodo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consequat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. </a:t>
            </a:r>
            <a:endParaRPr lang="en-US" sz="900" dirty="0">
              <a:solidFill>
                <a:schemeClr val="bg1"/>
              </a:solidFill>
              <a:latin typeface="Greycliff CF" charset="0"/>
              <a:ea typeface="Greycliff CF" charset="0"/>
              <a:cs typeface="Greycliff CF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0C24DF-BDF1-3A4D-BCC7-814AEC400CF4}"/>
              </a:ext>
            </a:extLst>
          </p:cNvPr>
          <p:cNvSpPr/>
          <p:nvPr/>
        </p:nvSpPr>
        <p:spPr>
          <a:xfrm>
            <a:off x="781290" y="1622171"/>
            <a:ext cx="40164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Greycliff CF" pitchFamily="2" charset="77"/>
              </a:rPr>
              <a:t>Date &amp; Time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Greycliff CF" pitchFamily="2" charset="77"/>
              </a:rPr>
              <a:t>Location, Newark, DE 19713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7EF557-6AFC-F34B-A4C3-58DDBA98E163}"/>
              </a:ext>
            </a:extLst>
          </p:cNvPr>
          <p:cNvSpPr/>
          <p:nvPr/>
        </p:nvSpPr>
        <p:spPr>
          <a:xfrm>
            <a:off x="688697" y="3123123"/>
            <a:ext cx="4184248" cy="25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800" dirty="0">
                <a:solidFill>
                  <a:schemeClr val="bg1"/>
                </a:solidFill>
                <a:latin typeface="Greycliff CF" pitchFamily="2" charset="77"/>
              </a:rPr>
              <a:t>RSVP at </a:t>
            </a:r>
            <a:r>
              <a:rPr lang="en-US" sz="800" dirty="0" err="1">
                <a:solidFill>
                  <a:schemeClr val="bg1"/>
                </a:solidFill>
                <a:latin typeface="Greycliff CF" pitchFamily="2" charset="77"/>
              </a:rPr>
              <a:t>xxxxxxxxxx</a:t>
            </a:r>
            <a:r>
              <a:rPr lang="en-US" sz="800" dirty="0">
                <a:solidFill>
                  <a:schemeClr val="bg1"/>
                </a:solidFill>
                <a:latin typeface="Greycliff CF" pitchFamily="2" charset="77"/>
              </a:rPr>
              <a:t> by </a:t>
            </a:r>
            <a:r>
              <a:rPr lang="en-US" sz="800" dirty="0" err="1">
                <a:solidFill>
                  <a:schemeClr val="bg1"/>
                </a:solidFill>
                <a:latin typeface="Greycliff CF" pitchFamily="2" charset="77"/>
              </a:rPr>
              <a:t>xxxxxxxxxx</a:t>
            </a:r>
            <a:endParaRPr lang="en-US" sz="800" dirty="0">
              <a:solidFill>
                <a:schemeClr val="bg1"/>
              </a:solidFill>
              <a:latin typeface="Greycliff CF" pitchFamily="2" charset="77"/>
              <a:ea typeface="Greycliff CF" charset="0"/>
              <a:cs typeface="Greycliff CF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40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BD62EC-5572-BD46-9983-BFFD34CEF8B3}"/>
              </a:ext>
            </a:extLst>
          </p:cNvPr>
          <p:cNvSpPr txBox="1"/>
          <p:nvPr/>
        </p:nvSpPr>
        <p:spPr>
          <a:xfrm>
            <a:off x="187727" y="387560"/>
            <a:ext cx="2985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22539A"/>
                </a:solidFill>
                <a:latin typeface="Greycliff CF" pitchFamily="2" charset="77"/>
              </a:rPr>
              <a:t>Headline Text Goes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999EFC-708A-3541-8696-1E4D52AE5283}"/>
              </a:ext>
            </a:extLst>
          </p:cNvPr>
          <p:cNvSpPr txBox="1"/>
          <p:nvPr/>
        </p:nvSpPr>
        <p:spPr>
          <a:xfrm>
            <a:off x="327005" y="1059734"/>
            <a:ext cx="2494918" cy="1724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Lorem ipsum dolor sit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amet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,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consectetur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adipiscing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elit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,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sed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do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eiusmod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tempor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incididunt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ut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labore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et dolore magna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aliqua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. Ut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enim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ad minim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veniam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,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ullamco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laboris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quis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nostrud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exercitation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ullamco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laboris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nisi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ut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aliquip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ex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ea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commodo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consequat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. Lorem ipsum dolor sit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amet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,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consectetur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adipiscing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elit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,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sed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do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eiusmod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 </a:t>
            </a:r>
            <a:r>
              <a:rPr lang="en-US" sz="900" dirty="0" err="1">
                <a:solidFill>
                  <a:schemeClr val="bg1"/>
                </a:solidFill>
                <a:latin typeface="Greycliff CF" pitchFamily="2" charset="77"/>
              </a:rPr>
              <a:t>tempor</a:t>
            </a:r>
            <a:r>
              <a:rPr lang="en-US" sz="900" dirty="0">
                <a:solidFill>
                  <a:schemeClr val="bg1"/>
                </a:solidFill>
                <a:latin typeface="Greycliff CF" pitchFamily="2" charset="77"/>
              </a:rPr>
              <a:t>. </a:t>
            </a:r>
            <a:endParaRPr lang="en-US" sz="900" dirty="0">
              <a:solidFill>
                <a:schemeClr val="bg1"/>
              </a:solidFill>
              <a:latin typeface="Greycliff CF" charset="0"/>
              <a:ea typeface="Greycliff CF" charset="0"/>
              <a:cs typeface="Greycliff CF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152B931-AA57-214D-A701-1711BA2B1AB6}"/>
              </a:ext>
            </a:extLst>
          </p:cNvPr>
          <p:cNvSpPr/>
          <p:nvPr/>
        </p:nvSpPr>
        <p:spPr>
          <a:xfrm>
            <a:off x="3312429" y="1023401"/>
            <a:ext cx="2343528" cy="23435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34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123</Words>
  <Application>Microsoft Macintosh PowerPoint</Application>
  <PresentationFormat>Custom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Greycliff CF</vt:lpstr>
      <vt:lpstr>Vanguard CF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Himics, Pauline</dc:creator>
  <cp:lastModifiedBy>Himics, Pauline</cp:lastModifiedBy>
  <cp:revision>7</cp:revision>
  <dcterms:created xsi:type="dcterms:W3CDTF">2019-10-04T12:49:54Z</dcterms:created>
  <dcterms:modified xsi:type="dcterms:W3CDTF">2019-10-04T13:18:31Z</dcterms:modified>
</cp:coreProperties>
</file>