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2"/>
    <p:restoredTop sz="94672"/>
  </p:normalViewPr>
  <p:slideViewPr>
    <p:cSldViewPr snapToObjects="1">
      <p:cViewPr varScale="1">
        <p:scale>
          <a:sx n="178" d="100"/>
          <a:sy n="178" d="100"/>
        </p:scale>
        <p:origin x="480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5/4/21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5/4/21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567864FA-209B-1043-A841-ED36060A1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31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32CEFA-0C9E-F447-ADE1-E24CB476DEF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85800" y="1047750"/>
            <a:ext cx="7772400" cy="1066800"/>
          </a:xfrm>
        </p:spPr>
        <p:txBody>
          <a:bodyPr anchor="ctr"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963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006096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375047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8149"/>
            <a:ext cx="2057400" cy="3657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8149"/>
            <a:ext cx="6019800" cy="3657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4671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6319"/>
            <a:ext cx="7772400" cy="1102519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431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647950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22809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02445"/>
            <a:ext cx="4040188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76350"/>
            <a:ext cx="4040188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502445"/>
            <a:ext cx="4041775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76350"/>
            <a:ext cx="4041775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14350"/>
            <a:ext cx="3008313" cy="947738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14351"/>
            <a:ext cx="5111750" cy="3581400"/>
          </a:xfrm>
        </p:spPr>
        <p:txBody>
          <a:bodyPr/>
          <a:lstStyle>
            <a:lvl1pPr>
              <a:defRPr sz="3200">
                <a:solidFill>
                  <a:srgbClr val="006096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57351"/>
            <a:ext cx="3008313" cy="2438400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9055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1925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D99C644-4638-8D4D-B856-976C6DE8E3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7E5C1-F36E-8F43-9D11-37CA75F6C9A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88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3C3AD-A4EC-8642-99EE-A8D5708A9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63148-9941-E14E-A603-F39688A77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58E211-F724-124E-9C4D-16A3BB40FD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56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1</Words>
  <Application>Microsoft Macintosh PowerPoint</Application>
  <PresentationFormat>On-screen Show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 Neue</vt:lpstr>
      <vt:lpstr>Office Theme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John Himics</cp:lastModifiedBy>
  <cp:revision>64</cp:revision>
  <dcterms:created xsi:type="dcterms:W3CDTF">2014-12-16T17:00:44Z</dcterms:created>
  <dcterms:modified xsi:type="dcterms:W3CDTF">2021-05-04T17:15:32Z</dcterms:modified>
</cp:coreProperties>
</file>