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2"/>
  </p:normalViewPr>
  <p:slideViewPr>
    <p:cSldViewPr snapToObjects="1">
      <p:cViewPr varScale="1">
        <p:scale>
          <a:sx n="178" d="100"/>
          <a:sy n="178" d="100"/>
        </p:scale>
        <p:origin x="264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5CB7454-15C1-A944-AC37-5542B6D3ECE9}" type="datetime1">
              <a:rPr lang="en-US"/>
              <a:pPr>
                <a:defRPr/>
              </a:pPr>
              <a:t>5/4/21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6CAD9EFA-3E97-9B4D-8EE7-720657CEF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77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1210EC45-414C-6A4E-BBBD-A09AEA33A371}" type="datetime1">
              <a:rPr lang="en-US"/>
              <a:pPr>
                <a:defRPr/>
              </a:pPr>
              <a:t>5/4/21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CFE6EDC6-DD80-2D48-A9E8-763FB51E6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406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0018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459580"/>
            <a:ext cx="2514600" cy="664369"/>
          </a:xfrm>
        </p:spPr>
        <p:txBody>
          <a:bodyPr anchor="b"/>
          <a:lstStyle>
            <a:lvl1pPr algn="l">
              <a:defRPr sz="20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9580"/>
            <a:ext cx="5486400" cy="363616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0" y="1200150"/>
            <a:ext cx="25146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34C5C-1B42-8541-8247-A156845871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183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028A5-D74C-9248-B723-0EC6CD7FD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173F0A3-1BD8-D148-9E27-A9587C0A5D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23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3050"/>
            <a:ext cx="8229600" cy="2651125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DC26716-5BCD-B94E-BBC0-C10456B7EF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59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477691"/>
            <a:ext cx="7772400" cy="1021556"/>
          </a:xfrm>
        </p:spPr>
        <p:txBody>
          <a:bodyPr anchor="t">
            <a:normAutofit/>
          </a:bodyPr>
          <a:lstStyle>
            <a:lvl1pPr algn="l">
              <a:defRPr sz="3200" b="1" cap="all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352550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3605EF7-0874-2542-8916-50A4A91973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18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85851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1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E71EE1-D118-C645-84C8-B763DDFDBD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84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14350"/>
            <a:ext cx="4040188" cy="77390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288255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514350"/>
            <a:ext cx="4041775" cy="77390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288255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138EB14-40E9-FF40-8E95-7E62FFEADC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604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507A69D-CF5A-0644-B6E5-30F490CE48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544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6E88DD2-F23B-3D41-8D9A-DE1DC7206E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03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38150"/>
            <a:ext cx="3008313" cy="871538"/>
          </a:xfrm>
        </p:spPr>
        <p:txBody>
          <a:bodyPr anchor="b"/>
          <a:lstStyle>
            <a:lvl1pPr algn="l">
              <a:defRPr sz="20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38151"/>
            <a:ext cx="5111750" cy="3657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28750"/>
            <a:ext cx="3008313" cy="2667001"/>
          </a:xfrm>
        </p:spPr>
        <p:txBody>
          <a:bodyPr/>
          <a:lstStyle>
            <a:lvl1pPr marL="0" indent="0">
              <a:buNone/>
              <a:defRPr sz="1400">
                <a:solidFill>
                  <a:srgbClr val="00609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28C5F-FCA8-3A4C-851E-1A7F2D7293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3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14400"/>
            <a:ext cx="82296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43100"/>
            <a:ext cx="82296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Helvetica Neue" charset="0"/>
              </a:defRPr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80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2"/>
          </a:solidFill>
          <a:latin typeface="Calibri"/>
          <a:ea typeface="Geneva" pitchFamily="-65" charset="-128"/>
          <a:cs typeface="Calibri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2"/>
          </a:solidFill>
          <a:latin typeface="Calibri"/>
          <a:ea typeface="Geneva" pitchFamily="-65" charset="-128"/>
          <a:cs typeface="Calibri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2"/>
          </a:solidFill>
          <a:latin typeface="Calibri"/>
          <a:ea typeface="ヒラギノ角ゴ Pro W3" charset="-128"/>
          <a:cs typeface="Calibri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2"/>
          </a:solidFill>
          <a:latin typeface="Calibri"/>
          <a:ea typeface="ヒラギノ角ゴ Pro W3" charset="-128"/>
          <a:cs typeface="Calibri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2"/>
          </a:solidFill>
          <a:latin typeface="Calibri"/>
          <a:ea typeface="ヒラギノ角ゴ Pro W3" charset="-128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862B9-9B7C-D144-84C0-73F75744D5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9DB0FB-0262-2F45-B17F-5A7BF65024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217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9C794-423B-2D48-90CE-B4A57A81A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D34A6-9C41-CE44-BF17-3208359FF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A5D44D-C8F8-6E4E-AF80-918C63286B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</p:spPr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700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D Primary and Secondary">
      <a:dk1>
        <a:sysClr val="windowText" lastClr="000000"/>
      </a:dk1>
      <a:lt1>
        <a:sysClr val="window" lastClr="FFFFFF"/>
      </a:lt1>
      <a:dk2>
        <a:srgbClr val="00539F"/>
      </a:dk2>
      <a:lt2>
        <a:srgbClr val="EEECE1"/>
      </a:lt2>
      <a:accent1>
        <a:srgbClr val="4F81BD"/>
      </a:accent1>
      <a:accent2>
        <a:srgbClr val="AF1E2D"/>
      </a:accent2>
      <a:accent3>
        <a:srgbClr val="BED600"/>
      </a:accent3>
      <a:accent4>
        <a:srgbClr val="5A8E22"/>
      </a:accent4>
      <a:accent5>
        <a:srgbClr val="00A0DF"/>
      </a:accent5>
      <a:accent6>
        <a:srgbClr val="EF8200"/>
      </a:accent6>
      <a:hlink>
        <a:srgbClr val="0053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</TotalTime>
  <Words>1</Words>
  <Application>Microsoft Macintosh PowerPoint</Application>
  <PresentationFormat>On-screen Show (16:9)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Helvetica Neue</vt:lpstr>
      <vt:lpstr>Office Theme</vt:lpstr>
      <vt:lpstr>PowerPoint Presentation</vt:lpstr>
      <vt:lpstr>PowerPoint Presentation</vt:lpstr>
    </vt:vector>
  </TitlesOfParts>
  <Company>University of Delaware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Gail Armstrong</dc:creator>
  <cp:lastModifiedBy>John Himics</cp:lastModifiedBy>
  <cp:revision>61</cp:revision>
  <dcterms:created xsi:type="dcterms:W3CDTF">2014-12-16T17:00:44Z</dcterms:created>
  <dcterms:modified xsi:type="dcterms:W3CDTF">2021-05-04T17:17:46Z</dcterms:modified>
</cp:coreProperties>
</file>