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Objects="1">
      <p:cViewPr varScale="1">
        <p:scale>
          <a:sx n="178" d="100"/>
          <a:sy n="178" d="100"/>
        </p:scale>
        <p:origin x="264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5/4/21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5/4/21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459580"/>
            <a:ext cx="2514600" cy="664369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0"/>
            <a:ext cx="5486400" cy="363616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200150"/>
            <a:ext cx="2514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34C5C-1B42-8541-8247-A156845871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028A5-D74C-9248-B723-0EC6CD7F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73F0A3-1BD8-D148-9E27-A9587C0A5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3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2651125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C26716-5BCD-B94E-BBC0-C10456B7EF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77691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5255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605EF7-0874-2542-8916-50A4A91973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5851"/>
            <a:ext cx="4038600" cy="3108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1"/>
            <a:ext cx="4038600" cy="3108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71EE1-D118-C645-84C8-B763DDFDB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4350"/>
            <a:ext cx="4040188" cy="7739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8825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14350"/>
            <a:ext cx="4041775" cy="7739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8825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138EB14-40E9-FF40-8E95-7E62FFEAD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507A69D-CF5A-0644-B6E5-30F490CE48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E88DD2-F23B-3D41-8D9A-DE1DC7206E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8150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38151"/>
            <a:ext cx="5111750" cy="3657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28750"/>
            <a:ext cx="3008313" cy="2667001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28C5F-FCA8-3A4C-851E-1A7F2D7293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Helvetica Neue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80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62B9-9B7C-D144-84C0-73F75744D5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DB0FB-0262-2F45-B17F-5A7BF6502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C794-423B-2D48-90CE-B4A57A81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D34A6-9C41-CE44-BF17-3208359F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5D44D-C8F8-6E4E-AF80-918C63286B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</p:spPr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0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</Words>
  <Application>Microsoft Macintosh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 Neue</vt:lpstr>
      <vt:lpstr>Office Theme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John Himics</cp:lastModifiedBy>
  <cp:revision>61</cp:revision>
  <dcterms:created xsi:type="dcterms:W3CDTF">2014-12-16T17:00:44Z</dcterms:created>
  <dcterms:modified xsi:type="dcterms:W3CDTF">2021-05-04T17:17:46Z</dcterms:modified>
</cp:coreProperties>
</file>