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aramond" panose="02020404030301010803" pitchFamily="18" charset="0"/>
      <p:regular r:id="rId9"/>
      <p:bold r:id="rId10"/>
      <p:italic r:id="rId11"/>
      <p:boldItalic r:id="rId12"/>
    </p:embeddedFont>
    <p:embeddedFont>
      <p:font typeface="Garamond Premr Pro" panose="02020402060506020403" charset="0"/>
      <p:regular r:id="rId13"/>
      <p:bold r:id="rId14"/>
      <p:italic r:id="rId15"/>
      <p:boldItalic r:id="rId16"/>
    </p:embeddedFont>
    <p:embeddedFont>
      <p:font typeface="Greycliff CF" panose="00000500000000000000" pitchFamily="50" charset="0"/>
      <p:regular r:id="rId17"/>
      <p:bold r:id="rId18"/>
      <p:italic r:id="rId19"/>
    </p:embeddedFont>
    <p:embeddedFont>
      <p:font typeface="Greycliff CF Demi Bold" panose="00000700000000000000" pitchFamily="50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F"/>
    <a:srgbClr val="EEE8C5"/>
    <a:srgbClr val="FFD200"/>
    <a:srgbClr val="00A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2"/>
    <p:restoredTop sz="94690"/>
  </p:normalViewPr>
  <p:slideViewPr>
    <p:cSldViewPr snapToGrid="0" snapToObjects="1" showGuides="1">
      <p:cViewPr varScale="1">
        <p:scale>
          <a:sx n="22" d="100"/>
          <a:sy n="22" d="100"/>
        </p:scale>
        <p:origin x="2298" y="12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theme" Target="theme/theme1.xml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1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6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2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8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2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042F-21F3-034B-AFB0-4C5796EC61A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CC30-4023-6A4C-B034-9A8C5CC3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6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4F4D5-27D1-0845-93C4-ED587C780304}"/>
              </a:ext>
            </a:extLst>
          </p:cNvPr>
          <p:cNvSpPr/>
          <p:nvPr/>
        </p:nvSpPr>
        <p:spPr>
          <a:xfrm>
            <a:off x="0" y="0"/>
            <a:ext cx="43891200" cy="5387342"/>
          </a:xfrm>
          <a:prstGeom prst="rect">
            <a:avLst/>
          </a:prstGeom>
          <a:solidFill>
            <a:srgbClr val="0053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060C2-F881-604D-90ED-35D1763EE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049" y="838746"/>
            <a:ext cx="12468563" cy="3317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E9FE6-3B5B-6342-A22F-EB4575781B3D}"/>
              </a:ext>
            </a:extLst>
          </p:cNvPr>
          <p:cNvSpPr txBox="1"/>
          <p:nvPr/>
        </p:nvSpPr>
        <p:spPr>
          <a:xfrm>
            <a:off x="1091294" y="838746"/>
            <a:ext cx="26125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Garamond Premr Pro" panose="02020402060506020403" pitchFamily="18" charset="0"/>
              </a:rPr>
              <a:t>This is Where the Title of the Poster Goes at a considerable length</a:t>
            </a:r>
          </a:p>
          <a:p>
            <a:r>
              <a:rPr lang="en-US" sz="8000" dirty="0">
                <a:solidFill>
                  <a:schemeClr val="bg1"/>
                </a:solidFill>
                <a:latin typeface="Garamond Premr Pro" panose="02020402060506020403" pitchFamily="18" charset="0"/>
              </a:rPr>
              <a:t>And can go to Two Lines as Necessary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52F3E-2361-9E44-8575-87BBEA57CAE1}"/>
              </a:ext>
            </a:extLst>
          </p:cNvPr>
          <p:cNvSpPr txBox="1"/>
          <p:nvPr/>
        </p:nvSpPr>
        <p:spPr>
          <a:xfrm>
            <a:off x="1091294" y="3705025"/>
            <a:ext cx="2612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reycliff CF Demi Bold" pitchFamily="2" charset="77"/>
              </a:rPr>
              <a:t>SECONDARY LINE CONTAINING CREDITS, PARTICIPANTS ETC.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ED8200-3E82-044C-99E4-B1E7C83A8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10507"/>
              </p:ext>
            </p:extLst>
          </p:nvPr>
        </p:nvGraphicFramePr>
        <p:xfrm>
          <a:off x="1123950" y="9417941"/>
          <a:ext cx="11929762" cy="15644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29762">
                  <a:extLst>
                    <a:ext uri="{9D8B030D-6E8A-4147-A177-3AD203B41FA5}">
                      <a16:colId xmlns:a16="http://schemas.microsoft.com/office/drawing/2014/main" val="2451964493"/>
                    </a:ext>
                  </a:extLst>
                </a:gridCol>
              </a:tblGrid>
              <a:tr h="1700717">
                <a:tc>
                  <a:txBody>
                    <a:bodyPr/>
                    <a:lstStyle/>
                    <a:p>
                      <a:r>
                        <a:rPr lang="en-US" sz="7000" dirty="0">
                          <a:latin typeface="Greycliff CF" pitchFamily="2" charset="77"/>
                        </a:rPr>
                        <a:t>Secondary Heading</a:t>
                      </a:r>
                    </a:p>
                  </a:txBody>
                  <a:tcPr marL="365760" marT="274320" marB="274320">
                    <a:solidFill>
                      <a:srgbClr val="00A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24287"/>
                  </a:ext>
                </a:extLst>
              </a:tr>
              <a:tr h="13943477">
                <a:tc>
                  <a:txBody>
                    <a:bodyPr/>
                    <a:lstStyle/>
                    <a:p>
                      <a:pPr>
                        <a:lnSpc>
                          <a:spcPts val="5000"/>
                        </a:lnSpc>
                      </a:pPr>
                      <a:r>
                        <a:rPr lang="en-US" sz="3600" dirty="0">
                          <a:latin typeface="Greycliff CF" pitchFamily="2" charset="77"/>
                        </a:rPr>
                        <a:t>This is a paragraph within the table intended to be read as a column of text. This is a paragraph within the table is a paragraph within the table intended to be read as a column of text. Intended to be read as a column of text. This is a paragraph within the table intended to be read as a column of text. This is a paragraph within the table intended to be read as a column of text. This is a paragraph within the table intended to be read as a column of text. This is a paragraph within the table intended to be read as a column of text</a:t>
                      </a:r>
                      <a:r>
                        <a:rPr lang="en-US" sz="4400" dirty="0">
                          <a:latin typeface="Greycliff CF" pitchFamily="2" charset="77"/>
                        </a:rPr>
                        <a:t>. </a:t>
                      </a:r>
                    </a:p>
                  </a:txBody>
                  <a:tcPr marL="457200" marR="182880" marT="457200" marB="4572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35455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6A047C-D6DD-E74E-BF7C-F119C7A92BC5}"/>
              </a:ext>
            </a:extLst>
          </p:cNvPr>
          <p:cNvCxnSpPr/>
          <p:nvPr/>
        </p:nvCxnSpPr>
        <p:spPr>
          <a:xfrm>
            <a:off x="-109728" y="32918400"/>
            <a:ext cx="44074080" cy="0"/>
          </a:xfrm>
          <a:prstGeom prst="line">
            <a:avLst/>
          </a:prstGeom>
          <a:ln w="330200"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8CD9554-60F3-3448-B26B-F3C1B1C1D517}"/>
              </a:ext>
            </a:extLst>
          </p:cNvPr>
          <p:cNvSpPr txBox="1"/>
          <p:nvPr/>
        </p:nvSpPr>
        <p:spPr>
          <a:xfrm>
            <a:off x="1091294" y="6319501"/>
            <a:ext cx="11929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solidFill>
                  <a:srgbClr val="00539F"/>
                </a:solidFill>
                <a:latin typeface="Garamond" panose="02020404030301010803" pitchFamily="18" charset="0"/>
              </a:rPr>
              <a:t>Primary Heading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E742160-5F3F-C64E-806C-69EE21765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03541"/>
              </p:ext>
            </p:extLst>
          </p:nvPr>
        </p:nvGraphicFramePr>
        <p:xfrm>
          <a:off x="15980720" y="9417941"/>
          <a:ext cx="11929762" cy="15644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29762">
                  <a:extLst>
                    <a:ext uri="{9D8B030D-6E8A-4147-A177-3AD203B41FA5}">
                      <a16:colId xmlns:a16="http://schemas.microsoft.com/office/drawing/2014/main" val="2451964493"/>
                    </a:ext>
                  </a:extLst>
                </a:gridCol>
              </a:tblGrid>
              <a:tr h="1700717">
                <a:tc>
                  <a:txBody>
                    <a:bodyPr/>
                    <a:lstStyle/>
                    <a:p>
                      <a:r>
                        <a:rPr lang="en-US" sz="7000" dirty="0">
                          <a:latin typeface="Greycliff CF" pitchFamily="2" charset="77"/>
                        </a:rPr>
                        <a:t>Secondary Heading</a:t>
                      </a:r>
                    </a:p>
                  </a:txBody>
                  <a:tcPr marL="365760" marT="274320" marB="274320">
                    <a:solidFill>
                      <a:srgbClr val="00A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24287"/>
                  </a:ext>
                </a:extLst>
              </a:tr>
              <a:tr h="13943477">
                <a:tc>
                  <a:txBody>
                    <a:bodyPr/>
                    <a:lstStyle/>
                    <a:p>
                      <a:pPr>
                        <a:lnSpc>
                          <a:spcPts val="5000"/>
                        </a:lnSpc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Greycliff CF" pitchFamily="2" charset="77"/>
                          <a:ea typeface="+mn-ea"/>
                          <a:cs typeface="+mn-cs"/>
                        </a:rPr>
                        <a:t>This is a paragraph within the table intended to be read as a column of text. This is a paragraph within the table is a paragraph within the table intended to be read as a column of text. Intended to be read as a column of text. </a:t>
                      </a:r>
                    </a:p>
                    <a:p>
                      <a:pPr>
                        <a:lnSpc>
                          <a:spcPts val="5000"/>
                        </a:lnSpc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Greycliff CF" pitchFamily="2" charset="77"/>
                          <a:ea typeface="+mn-ea"/>
                          <a:cs typeface="+mn-cs"/>
                        </a:rPr>
                        <a:t>These are example pie charts intended to add visual interest. </a:t>
                      </a:r>
                    </a:p>
                  </a:txBody>
                  <a:tcPr marL="457200" marR="182880" marT="457200" marB="4572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3545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0A8EE82-3B6C-9642-B24F-047392914A8E}"/>
              </a:ext>
            </a:extLst>
          </p:cNvPr>
          <p:cNvSpPr txBox="1"/>
          <p:nvPr/>
        </p:nvSpPr>
        <p:spPr>
          <a:xfrm>
            <a:off x="15980720" y="6375421"/>
            <a:ext cx="11929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solidFill>
                  <a:srgbClr val="00539F"/>
                </a:solidFill>
                <a:latin typeface="Garamond" panose="02020404030301010803" pitchFamily="18" charset="0"/>
              </a:rPr>
              <a:t>Primary Heading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EAB6BC3-BEB4-4B45-85C1-62E90E562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1574"/>
              </p:ext>
            </p:extLst>
          </p:nvPr>
        </p:nvGraphicFramePr>
        <p:xfrm>
          <a:off x="1091294" y="26098121"/>
          <a:ext cx="11929762" cy="48082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29762">
                  <a:extLst>
                    <a:ext uri="{9D8B030D-6E8A-4147-A177-3AD203B41FA5}">
                      <a16:colId xmlns:a16="http://schemas.microsoft.com/office/drawing/2014/main" val="2451964493"/>
                    </a:ext>
                  </a:extLst>
                </a:gridCol>
              </a:tblGrid>
              <a:tr h="1097627"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Greycliff CF" pitchFamily="2" charset="77"/>
                        </a:rPr>
                        <a:t>Tertiary Heading Style</a:t>
                      </a:r>
                    </a:p>
                  </a:txBody>
                  <a:tcPr marL="365760" marT="274320" marB="274320">
                    <a:solidFill>
                      <a:srgbClr val="005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24287"/>
                  </a:ext>
                </a:extLst>
              </a:tr>
              <a:tr h="3528087">
                <a:tc>
                  <a:txBody>
                    <a:bodyPr/>
                    <a:lstStyle/>
                    <a:p>
                      <a:pPr marL="342900" marR="0" lvl="0" indent="-342900" algn="l" defTabSz="438912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latin typeface="Greycliff CF" pitchFamily="2" charset="77"/>
                        </a:rPr>
                        <a:t>This is a paragraph within the table intended to be read as a caption of text. This is a paragraph within the table intended to be read as a caption of text.</a:t>
                      </a:r>
                    </a:p>
                    <a:p>
                      <a:pPr marL="342900" marR="0" lvl="0" indent="-342900" algn="l" defTabSz="438912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>
                        <a:latin typeface="Greycliff CF" pitchFamily="2" charset="77"/>
                      </a:endParaRPr>
                    </a:p>
                    <a:p>
                      <a:pPr marL="342900" indent="-34290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Greycliff CF" pitchFamily="2" charset="77"/>
                        </a:rPr>
                        <a:t> This is a paragraph within the table intended to be read as a caption of text. This is a paragraph within the table intended to be read as a caption of text. This is a paragraph within the table intended to be read as a caption of text</a:t>
                      </a:r>
                    </a:p>
                  </a:txBody>
                  <a:tcPr marL="457200" marR="182880" marT="457200" marB="457200">
                    <a:solidFill>
                      <a:srgbClr val="EEE8C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3545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EE8CDEF-3F48-41BE-A623-01B45AA79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95982"/>
              </p:ext>
            </p:extLst>
          </p:nvPr>
        </p:nvGraphicFramePr>
        <p:xfrm>
          <a:off x="30800912" y="9417941"/>
          <a:ext cx="11929762" cy="7311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29762">
                  <a:extLst>
                    <a:ext uri="{9D8B030D-6E8A-4147-A177-3AD203B41FA5}">
                      <a16:colId xmlns:a16="http://schemas.microsoft.com/office/drawing/2014/main" val="2451964493"/>
                    </a:ext>
                  </a:extLst>
                </a:gridCol>
              </a:tblGrid>
              <a:tr h="1316827">
                <a:tc>
                  <a:txBody>
                    <a:bodyPr/>
                    <a:lstStyle/>
                    <a:p>
                      <a:r>
                        <a:rPr lang="en-US" sz="7000" dirty="0">
                          <a:latin typeface="Greycliff CF" pitchFamily="2" charset="77"/>
                        </a:rPr>
                        <a:t>Secondary Heading</a:t>
                      </a:r>
                    </a:p>
                  </a:txBody>
                  <a:tcPr marL="365760" marT="274320" marB="274320">
                    <a:solidFill>
                      <a:srgbClr val="00A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24287"/>
                  </a:ext>
                </a:extLst>
              </a:tr>
              <a:tr h="5696472">
                <a:tc>
                  <a:txBody>
                    <a:bodyPr/>
                    <a:lstStyle/>
                    <a:p>
                      <a:pPr>
                        <a:lnSpc>
                          <a:spcPts val="5000"/>
                        </a:lnSpc>
                      </a:pPr>
                      <a:r>
                        <a:rPr lang="en-US" sz="3600" dirty="0">
                          <a:latin typeface="Greycliff CF" pitchFamily="2" charset="77"/>
                        </a:rPr>
                        <a:t>This is a paragraph within the table intended to be read as a column of text. This is a paragraph within the table is a paragraph within the table intended to be read as a column of text. </a:t>
                      </a:r>
                    </a:p>
                  </a:txBody>
                  <a:tcPr marL="457200" marR="182880" marT="457200" marB="4572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3545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3146D9F-CB63-4326-8EF7-C9CA88419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58511"/>
              </p:ext>
            </p:extLst>
          </p:nvPr>
        </p:nvGraphicFramePr>
        <p:xfrm>
          <a:off x="30800912" y="17750223"/>
          <a:ext cx="11929762" cy="7311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29762">
                  <a:extLst>
                    <a:ext uri="{9D8B030D-6E8A-4147-A177-3AD203B41FA5}">
                      <a16:colId xmlns:a16="http://schemas.microsoft.com/office/drawing/2014/main" val="2451964493"/>
                    </a:ext>
                  </a:extLst>
                </a:gridCol>
              </a:tblGrid>
              <a:tr h="1316827">
                <a:tc>
                  <a:txBody>
                    <a:bodyPr/>
                    <a:lstStyle/>
                    <a:p>
                      <a:r>
                        <a:rPr lang="en-US" sz="7000" dirty="0">
                          <a:latin typeface="Greycliff CF" pitchFamily="2" charset="77"/>
                        </a:rPr>
                        <a:t>Secondary Heading</a:t>
                      </a:r>
                    </a:p>
                  </a:txBody>
                  <a:tcPr marL="365760" marT="274320" marB="274320">
                    <a:solidFill>
                      <a:srgbClr val="00A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24287"/>
                  </a:ext>
                </a:extLst>
              </a:tr>
              <a:tr h="5696472">
                <a:tc>
                  <a:txBody>
                    <a:bodyPr/>
                    <a:lstStyle/>
                    <a:p>
                      <a:pPr>
                        <a:lnSpc>
                          <a:spcPts val="5000"/>
                        </a:lnSpc>
                      </a:pPr>
                      <a:r>
                        <a:rPr lang="en-US" sz="3600" dirty="0">
                          <a:latin typeface="Greycliff CF" pitchFamily="2" charset="77"/>
                        </a:rPr>
                        <a:t>This is a paragraph within the table intended to be read as a column of text. This is a paragraph within the table is a paragraph within the table intended to be read as a column of text. </a:t>
                      </a:r>
                    </a:p>
                  </a:txBody>
                  <a:tcPr marL="457200" marR="182880" marT="457200" marB="4572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35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8AB08A3-8925-4E4F-802B-2DE088C92F13}"/>
              </a:ext>
            </a:extLst>
          </p:cNvPr>
          <p:cNvSpPr txBox="1"/>
          <p:nvPr/>
        </p:nvSpPr>
        <p:spPr>
          <a:xfrm>
            <a:off x="30800912" y="6203432"/>
            <a:ext cx="11929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solidFill>
                  <a:srgbClr val="00539F"/>
                </a:solidFill>
                <a:latin typeface="Garamond" panose="02020404030301010803" pitchFamily="18" charset="0"/>
              </a:rPr>
              <a:t>Primary Heading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58ADBC-C025-4FD7-BD57-6A12AE4DA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10561" r="14800" b="11549"/>
          <a:stretch/>
        </p:blipFill>
        <p:spPr bwMode="auto">
          <a:xfrm>
            <a:off x="16459199" y="17577597"/>
            <a:ext cx="5007430" cy="48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C4624C-C21A-48B0-BBA2-A00A3E5EA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0713" r="11143" b="10713"/>
          <a:stretch/>
        </p:blipFill>
        <p:spPr bwMode="auto">
          <a:xfrm>
            <a:off x="22074755" y="17576172"/>
            <a:ext cx="5227600" cy="48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B9F54B-C1AF-3E8C-5080-930F9A554FEA}"/>
              </a:ext>
            </a:extLst>
          </p:cNvPr>
          <p:cNvSpPr txBox="1"/>
          <p:nvPr/>
        </p:nvSpPr>
        <p:spPr>
          <a:xfrm>
            <a:off x="16459199" y="22988300"/>
            <a:ext cx="108431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Greycliff CF" pitchFamily="2" charset="77"/>
              </a:rPr>
              <a:t>This is a paragraph within the table intended to be read as a caption of text. A captioned image would have a shorter description and </a:t>
            </a:r>
            <a:r>
              <a:rPr lang="en-US" sz="2400" i="1" dirty="0">
                <a:latin typeface="Greycliff CF" pitchFamily="2" charset="77"/>
              </a:rPr>
              <a:t>might include cited sources.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02CF2B-9F31-1D6A-DDF5-F616B7CE0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69541"/>
              </p:ext>
            </p:extLst>
          </p:nvPr>
        </p:nvGraphicFramePr>
        <p:xfrm>
          <a:off x="15980720" y="26098121"/>
          <a:ext cx="11929762" cy="503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29762">
                  <a:extLst>
                    <a:ext uri="{9D8B030D-6E8A-4147-A177-3AD203B41FA5}">
                      <a16:colId xmlns:a16="http://schemas.microsoft.com/office/drawing/2014/main" val="2451964493"/>
                    </a:ext>
                  </a:extLst>
                </a:gridCol>
              </a:tblGrid>
              <a:tr h="1097627"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Greycliff CF" pitchFamily="2" charset="77"/>
                        </a:rPr>
                        <a:t>Tertiary Heading Style</a:t>
                      </a:r>
                    </a:p>
                  </a:txBody>
                  <a:tcPr marL="365760" marT="274320" marB="274320">
                    <a:solidFill>
                      <a:srgbClr val="005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24287"/>
                  </a:ext>
                </a:extLst>
              </a:tr>
              <a:tr h="3528087">
                <a:tc>
                  <a:txBody>
                    <a:bodyPr/>
                    <a:lstStyle/>
                    <a:p>
                      <a:pPr marL="342900" marR="0" lvl="0" indent="-342900" algn="l" defTabSz="438912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latin typeface="Greycliff CF" pitchFamily="2" charset="77"/>
                        </a:rPr>
                        <a:t>This is a paragraph within the table intended to be read as a caption of text. This is a paragraph within the table intended to be read as a caption of text.</a:t>
                      </a:r>
                    </a:p>
                    <a:p>
                      <a:pPr marL="342900" marR="0" lvl="0" indent="-342900" algn="l" defTabSz="438912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>
                        <a:latin typeface="Greycliff CF" pitchFamily="2" charset="77"/>
                      </a:endParaRPr>
                    </a:p>
                    <a:p>
                      <a:pPr marL="342900" indent="-34290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Greycliff CF" pitchFamily="2" charset="77"/>
                        </a:rPr>
                        <a:t>This is a paragraph within the table intended to be read as a caption of text. This is a paragraph within the table intended to be read as a caption of text.</a:t>
                      </a:r>
                      <a:br>
                        <a:rPr lang="en-US" sz="2400" dirty="0">
                          <a:latin typeface="Greycliff CF" pitchFamily="2" charset="77"/>
                        </a:rPr>
                      </a:br>
                      <a:r>
                        <a:rPr lang="en-US" sz="2400" dirty="0">
                          <a:latin typeface="Greycliff CF" pitchFamily="2" charset="77"/>
                        </a:rPr>
                        <a:t> </a:t>
                      </a:r>
                    </a:p>
                    <a:p>
                      <a:pPr marL="342900" marR="0" lvl="0" indent="-342900" algn="l" defTabSz="438912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latin typeface="Greycliff CF" pitchFamily="2" charset="77"/>
                        </a:rPr>
                        <a:t>This is a paragraph within the table intended to be read as a caption of text. This is a paragraph within the table intended to be read as a caption of text. </a:t>
                      </a:r>
                    </a:p>
                  </a:txBody>
                  <a:tcPr marL="457200" marR="182880" marT="457200" marB="457200">
                    <a:solidFill>
                      <a:srgbClr val="EEE8C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35455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26E2DDFC-49C4-41C3-0A8E-F6E2E3F9F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10561" r="14800" b="11549"/>
          <a:stretch/>
        </p:blipFill>
        <p:spPr bwMode="auto">
          <a:xfrm>
            <a:off x="1684019" y="19715743"/>
            <a:ext cx="5007430" cy="48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804009B2-7D89-9013-4C8E-02BD89F0F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0713" r="11143" b="10713"/>
          <a:stretch/>
        </p:blipFill>
        <p:spPr bwMode="auto">
          <a:xfrm>
            <a:off x="7299575" y="19714318"/>
            <a:ext cx="5227600" cy="48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990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528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Greycliff CF Demi Bold</vt:lpstr>
      <vt:lpstr>Garamond Premr Pro</vt:lpstr>
      <vt:lpstr>Arial</vt:lpstr>
      <vt:lpstr>Greycliff CF</vt:lpstr>
      <vt:lpstr>Calibri Light</vt:lpstr>
      <vt:lpstr>Garamond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Silva, Shelly</cp:lastModifiedBy>
  <cp:revision>20</cp:revision>
  <dcterms:created xsi:type="dcterms:W3CDTF">2023-01-24T14:35:41Z</dcterms:created>
  <dcterms:modified xsi:type="dcterms:W3CDTF">2023-01-26T20:49:35Z</dcterms:modified>
  <cp:category/>
</cp:coreProperties>
</file>