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F"/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/>
    <p:restoredTop sz="94672"/>
  </p:normalViewPr>
  <p:slideViewPr>
    <p:cSldViewPr snapToObjects="1">
      <p:cViewPr varScale="1">
        <p:scale>
          <a:sx n="84" d="100"/>
          <a:sy n="84" d="100"/>
        </p:scale>
        <p:origin x="105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7864FA-209B-1043-A841-ED36060A1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32CEFA-0C9E-F447-ADE1-E24CB476DE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10477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63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60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4671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319"/>
            <a:ext cx="7772400" cy="1102519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D99C644-4638-8D4D-B856-976C6DE8E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Greycliff CF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E5C1-F36E-8F43-9D11-37CA75F6C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latin typeface="Vanguard CF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8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C3AD-A4EC-8642-99EE-A8D5708A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>
              <a:solidFill>
                <a:srgbClr val="00539F"/>
              </a:solidFill>
              <a:latin typeface="Vanguard CF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3148-9941-E14E-A603-F39688A7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Greycliff CF" panose="00000500000000000000" pitchFamily="50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8E211-F724-124E-9C4D-16A3BB40F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1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Geneva</vt:lpstr>
      <vt:lpstr>Greycliff CF</vt:lpstr>
      <vt:lpstr>Helvetica Neue</vt:lpstr>
      <vt:lpstr>Vanguard CF</vt:lpstr>
      <vt:lpstr>ヒラギノ角ゴ Pro W3</vt:lpstr>
      <vt:lpstr>Office Theme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Silva, Shelly</cp:lastModifiedBy>
  <cp:revision>66</cp:revision>
  <dcterms:created xsi:type="dcterms:W3CDTF">2014-12-16T17:00:44Z</dcterms:created>
  <dcterms:modified xsi:type="dcterms:W3CDTF">2023-09-14T18:37:36Z</dcterms:modified>
</cp:coreProperties>
</file>