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9" r:id="rId2"/>
    <p:sldId id="257" r:id="rId3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39F"/>
    <a:srgbClr val="0060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32"/>
    <p:restoredTop sz="94672"/>
  </p:normalViewPr>
  <p:slideViewPr>
    <p:cSldViewPr snapToObjects="1">
      <p:cViewPr varScale="1">
        <p:scale>
          <a:sx n="84" d="100"/>
          <a:sy n="84" d="100"/>
        </p:scale>
        <p:origin x="1056" y="6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A5CB7454-15C1-A944-AC37-5542B6D3ECE9}" type="datetime1">
              <a:rPr lang="en-US"/>
              <a:pPr>
                <a:defRPr/>
              </a:pPr>
              <a:t>9/14/2023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6CAD9EFA-3E97-9B4D-8EE7-720657CEF6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877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1210EC45-414C-6A4E-BBBD-A09AEA33A371}" type="datetime1">
              <a:rPr lang="en-US"/>
              <a:pPr>
                <a:defRPr/>
              </a:pPr>
              <a:t>9/14/2023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CFE6EDC6-DD80-2D48-A9E8-763FB51E6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04062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pitchFamily="-65" charset="-128"/>
        <a:cs typeface="Geneva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pitchFamily="-65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567864FA-209B-1043-A841-ED36060A1A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3431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032CEFA-0C9E-F447-ADE1-E24CB476DEFC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85800" y="1047750"/>
            <a:ext cx="7772400" cy="1066800"/>
          </a:xfrm>
        </p:spPr>
        <p:txBody>
          <a:bodyPr anchor="ctr"/>
          <a:lstStyle>
            <a:lvl1pPr marL="0" indent="0" algn="ctr">
              <a:buNone/>
              <a:defRPr sz="32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99630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rgbClr val="006096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375047"/>
          </a:xfrm>
        </p:spPr>
        <p:txBody>
          <a:bodyPr/>
          <a:lstStyle>
            <a:lvl1pPr marL="0" indent="0">
              <a:buNone/>
              <a:defRPr sz="1400">
                <a:solidFill>
                  <a:srgbClr val="00609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33528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4742D8B-8594-4B44-80B0-BECC0F075DC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183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6F69E68-A1F7-A441-8DC9-1255D615ACC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0190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38149"/>
            <a:ext cx="2057400" cy="3657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38149"/>
            <a:ext cx="6019800" cy="3657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4671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FD8FFC6-973B-2442-BCAF-B040FDE7B89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142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26319"/>
            <a:ext cx="7772400" cy="1102519"/>
          </a:xfrm>
        </p:spPr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3431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0018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  <a:lvl2pPr>
              <a:defRPr>
                <a:solidFill>
                  <a:srgbClr val="006096"/>
                </a:solidFill>
              </a:defRPr>
            </a:lvl2pPr>
            <a:lvl3pPr>
              <a:defRPr>
                <a:solidFill>
                  <a:srgbClr val="006096"/>
                </a:solidFill>
              </a:defRPr>
            </a:lvl3pPr>
            <a:lvl4pPr>
              <a:defRPr>
                <a:solidFill>
                  <a:srgbClr val="006096"/>
                </a:solidFill>
              </a:defRPr>
            </a:lvl4pPr>
            <a:lvl5pPr>
              <a:defRPr>
                <a:solidFill>
                  <a:srgbClr val="006096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591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647950"/>
            <a:ext cx="7772400" cy="1021556"/>
          </a:xfrm>
        </p:spPr>
        <p:txBody>
          <a:bodyPr anchor="t">
            <a:normAutofit/>
          </a:bodyPr>
          <a:lstStyle>
            <a:lvl1pPr algn="l">
              <a:defRPr sz="3200" b="1" cap="all">
                <a:solidFill>
                  <a:srgbClr val="00B0F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522809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3528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8643EE7-E1E3-6A41-AED4-ADD0882BF9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186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4350"/>
            <a:ext cx="8229600" cy="742950"/>
          </a:xfrm>
        </p:spPr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09701"/>
            <a:ext cx="4038600" cy="2686049"/>
          </a:xfrm>
        </p:spPr>
        <p:txBody>
          <a:bodyPr/>
          <a:lstStyle>
            <a:lvl1pPr>
              <a:defRPr sz="2800">
                <a:solidFill>
                  <a:srgbClr val="006096"/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09701"/>
            <a:ext cx="4038600" cy="2686049"/>
          </a:xfrm>
        </p:spPr>
        <p:txBody>
          <a:bodyPr/>
          <a:lstStyle>
            <a:lvl1pPr>
              <a:defRPr sz="2800">
                <a:solidFill>
                  <a:srgbClr val="006096"/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F8EF95E-660F-6F48-9B3C-B3F93E20ACE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984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02445"/>
            <a:ext cx="4040188" cy="773906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609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276350"/>
            <a:ext cx="4040188" cy="2963466"/>
          </a:xfrm>
        </p:spPr>
        <p:txBody>
          <a:bodyPr/>
          <a:lstStyle>
            <a:lvl1pPr>
              <a:defRPr sz="2400">
                <a:solidFill>
                  <a:srgbClr val="006096"/>
                </a:solidFill>
              </a:defRPr>
            </a:lvl1pPr>
            <a:lvl2pPr>
              <a:defRPr sz="2000">
                <a:solidFill>
                  <a:srgbClr val="006096"/>
                </a:solidFill>
              </a:defRPr>
            </a:lvl2pPr>
            <a:lvl3pPr>
              <a:defRPr sz="1800">
                <a:solidFill>
                  <a:srgbClr val="006096"/>
                </a:solidFill>
              </a:defRPr>
            </a:lvl3pPr>
            <a:lvl4pPr>
              <a:defRPr sz="1600">
                <a:solidFill>
                  <a:srgbClr val="006096"/>
                </a:solidFill>
              </a:defRPr>
            </a:lvl4pPr>
            <a:lvl5pPr>
              <a:defRPr sz="1600">
                <a:solidFill>
                  <a:srgbClr val="006096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502445"/>
            <a:ext cx="4041775" cy="773906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609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276350"/>
            <a:ext cx="4041775" cy="2963466"/>
          </a:xfrm>
        </p:spPr>
        <p:txBody>
          <a:bodyPr/>
          <a:lstStyle>
            <a:lvl1pPr>
              <a:defRPr sz="2400">
                <a:solidFill>
                  <a:srgbClr val="006096"/>
                </a:solidFill>
              </a:defRPr>
            </a:lvl1pPr>
            <a:lvl2pPr>
              <a:defRPr sz="2000">
                <a:solidFill>
                  <a:srgbClr val="006096"/>
                </a:solidFill>
              </a:defRPr>
            </a:lvl2pPr>
            <a:lvl3pPr>
              <a:defRPr sz="1800">
                <a:solidFill>
                  <a:srgbClr val="006096"/>
                </a:solidFill>
              </a:defRPr>
            </a:lvl3pPr>
            <a:lvl4pPr>
              <a:defRPr sz="1600">
                <a:solidFill>
                  <a:srgbClr val="006096"/>
                </a:solidFill>
              </a:defRPr>
            </a:lvl4pPr>
            <a:lvl5pPr>
              <a:defRPr sz="1600">
                <a:solidFill>
                  <a:srgbClr val="006096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7A9B1A9-890C-8B44-BE90-7CB4395EE4D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604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88F1A38-2662-714D-BA55-F0640804B7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544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5524B65-BD56-BC42-A8D4-F7B262BC0E7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038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514350"/>
            <a:ext cx="3008313" cy="947738"/>
          </a:xfrm>
        </p:spPr>
        <p:txBody>
          <a:bodyPr anchor="b"/>
          <a:lstStyle>
            <a:lvl1pPr algn="l">
              <a:defRPr sz="2000" b="1"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14351"/>
            <a:ext cx="5111750" cy="3581400"/>
          </a:xfrm>
        </p:spPr>
        <p:txBody>
          <a:bodyPr/>
          <a:lstStyle>
            <a:lvl1pPr>
              <a:defRPr sz="3200">
                <a:solidFill>
                  <a:srgbClr val="006096"/>
                </a:solidFill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657351"/>
            <a:ext cx="3008313" cy="2438400"/>
          </a:xfrm>
        </p:spPr>
        <p:txBody>
          <a:bodyPr/>
          <a:lstStyle>
            <a:lvl1pPr marL="0" indent="0">
              <a:buNone/>
              <a:defRPr sz="1400">
                <a:solidFill>
                  <a:srgbClr val="00609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3352800" y="4767263"/>
            <a:ext cx="2133600" cy="274637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C045864-67DE-844A-AC03-EBD93572A56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630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590550"/>
            <a:ext cx="82296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19250"/>
            <a:ext cx="8229600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0" r:id="rId1"/>
    <p:sldLayoutId id="2147483869" r:id="rId2"/>
    <p:sldLayoutId id="2147483870" r:id="rId3"/>
    <p:sldLayoutId id="2147483871" r:id="rId4"/>
    <p:sldLayoutId id="2147483872" r:id="rId5"/>
    <p:sldLayoutId id="2147483873" r:id="rId6"/>
    <p:sldLayoutId id="2147483874" r:id="rId7"/>
    <p:sldLayoutId id="2147483875" r:id="rId8"/>
    <p:sldLayoutId id="2147483876" r:id="rId9"/>
    <p:sldLayoutId id="2147483877" r:id="rId10"/>
    <p:sldLayoutId id="2147483878" r:id="rId11"/>
    <p:sldLayoutId id="2147483879" r:id="rId12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bg1"/>
          </a:solidFill>
          <a:latin typeface="Calibri"/>
          <a:ea typeface="Geneva" pitchFamily="-65" charset="-128"/>
          <a:cs typeface="Calibri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bg1"/>
          </a:solidFill>
          <a:latin typeface="Calibri"/>
          <a:ea typeface="Geneva" pitchFamily="-65" charset="-128"/>
          <a:cs typeface="Calibri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bg1"/>
          </a:solidFill>
          <a:latin typeface="Calibri"/>
          <a:ea typeface="Geneva" pitchFamily="-65" charset="-128"/>
          <a:cs typeface="Calibri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bg1"/>
          </a:solidFill>
          <a:latin typeface="Calibri"/>
          <a:ea typeface="ヒラギノ角ゴ Pro W3" charset="-128"/>
          <a:cs typeface="Calibri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bg1"/>
          </a:solidFill>
          <a:latin typeface="Calibri"/>
          <a:ea typeface="ヒラギノ角ゴ Pro W3" charset="-128"/>
          <a:cs typeface="Calibri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bg1"/>
          </a:solidFill>
          <a:latin typeface="Calibri"/>
          <a:ea typeface="ヒラギノ角ゴ Pro W3" charset="-128"/>
          <a:cs typeface="Calibri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1D99C644-4638-8D4D-B856-976C6DE8E30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solidFill>
                <a:schemeClr val="bg1"/>
              </a:solidFill>
              <a:latin typeface="Greycliff CF" panose="00000500000000000000" pitchFamily="50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57E5C1-F36E-8F43-9D11-37CA75F6C9A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 dirty="0">
              <a:latin typeface="Vanguard CF" panose="00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3889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3C3AD-A4EC-8642-99EE-A8D5708A9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endParaRPr lang="en-US" dirty="0">
              <a:solidFill>
                <a:srgbClr val="00539F"/>
              </a:solidFill>
              <a:latin typeface="Vanguard CF" panose="00000500000000000000" pitchFamily="50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C63148-9941-E14E-A603-F39688A77D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  <a:latin typeface="Greycliff CF" panose="00000500000000000000" pitchFamily="50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58E211-F724-124E-9C4D-16A3BB40FD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956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D Primary and Secondary">
      <a:dk1>
        <a:sysClr val="windowText" lastClr="000000"/>
      </a:dk1>
      <a:lt1>
        <a:sysClr val="window" lastClr="FFFFFF"/>
      </a:lt1>
      <a:dk2>
        <a:srgbClr val="00539F"/>
      </a:dk2>
      <a:lt2>
        <a:srgbClr val="EEECE1"/>
      </a:lt2>
      <a:accent1>
        <a:srgbClr val="4F81BD"/>
      </a:accent1>
      <a:accent2>
        <a:srgbClr val="AF1E2D"/>
      </a:accent2>
      <a:accent3>
        <a:srgbClr val="BED600"/>
      </a:accent3>
      <a:accent4>
        <a:srgbClr val="5A8E22"/>
      </a:accent4>
      <a:accent5>
        <a:srgbClr val="00A0DF"/>
      </a:accent5>
      <a:accent6>
        <a:srgbClr val="EF8200"/>
      </a:accent6>
      <a:hlink>
        <a:srgbClr val="0053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873</TotalTime>
  <Words>1</Words>
  <Application>Microsoft Office PowerPoint</Application>
  <PresentationFormat>On-screen Show (16:9)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Geneva</vt:lpstr>
      <vt:lpstr>Greycliff CF</vt:lpstr>
      <vt:lpstr>Helvetica Neue</vt:lpstr>
      <vt:lpstr>Vanguard CF</vt:lpstr>
      <vt:lpstr>ヒラギノ角ゴ Pro W3</vt:lpstr>
      <vt:lpstr>Office Theme</vt:lpstr>
      <vt:lpstr>PowerPoint Presentation</vt:lpstr>
      <vt:lpstr>PowerPoint Presentation</vt:lpstr>
    </vt:vector>
  </TitlesOfParts>
  <Company>University of Delaware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Gail Armstrong</dc:creator>
  <cp:lastModifiedBy>Silva, Shelly</cp:lastModifiedBy>
  <cp:revision>66</cp:revision>
  <dcterms:created xsi:type="dcterms:W3CDTF">2014-12-16T17:00:44Z</dcterms:created>
  <dcterms:modified xsi:type="dcterms:W3CDTF">2023-09-14T18:37:36Z</dcterms:modified>
</cp:coreProperties>
</file>