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 autoCompressPictures="0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256" r:id="rId2"/>
    <p:sldId id="257" r:id="rId3"/>
  </p:sldIdLst>
  <p:sldSz cx="9144000" cy="5143500" type="screen16x9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Geneva" charset="0"/>
        <a:cs typeface="Geneva" charset="0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Geneva" charset="0"/>
        <a:cs typeface="Geneva" charset="0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Geneva" charset="0"/>
        <a:cs typeface="Geneva" charset="0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Geneva" charset="0"/>
        <a:cs typeface="Geneva" charset="0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Geneva" charset="0"/>
        <a:cs typeface="Geneva" charset="0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Geneva" charset="0"/>
        <a:cs typeface="Geneva" charset="0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Geneva" charset="0"/>
        <a:cs typeface="Geneva" charset="0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Geneva" charset="0"/>
        <a:cs typeface="Geneva" charset="0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Geneva" charset="0"/>
        <a:cs typeface="Geneva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09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72"/>
  </p:normalViewPr>
  <p:slideViewPr>
    <p:cSldViewPr snapToObjects="1">
      <p:cViewPr varScale="1">
        <p:scale>
          <a:sx n="84" d="100"/>
          <a:sy n="84" d="100"/>
        </p:scale>
        <p:origin x="912" y="84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-112" charset="0"/>
                <a:ea typeface="Geneva" pitchFamily="37" charset="-128"/>
                <a:cs typeface="Geneva" pitchFamily="37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charset="0"/>
              </a:defRPr>
            </a:lvl1pPr>
          </a:lstStyle>
          <a:p>
            <a:pPr>
              <a:defRPr/>
            </a:pPr>
            <a:fld id="{A5CB7454-15C1-A944-AC37-5542B6D3ECE9}" type="datetime1">
              <a:rPr lang="en-US"/>
              <a:pPr>
                <a:defRPr/>
              </a:pPr>
              <a:t>9/14/2023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-112" charset="0"/>
                <a:ea typeface="Geneva" pitchFamily="37" charset="-128"/>
                <a:cs typeface="Geneva" pitchFamily="37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charset="0"/>
              </a:defRPr>
            </a:lvl1pPr>
          </a:lstStyle>
          <a:p>
            <a:pPr>
              <a:defRPr/>
            </a:pPr>
            <a:fld id="{6CAD9EFA-3E97-9B4D-8EE7-720657CEF67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187790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-112" charset="0"/>
                <a:ea typeface="Geneva" pitchFamily="37" charset="-128"/>
                <a:cs typeface="Geneva" pitchFamily="37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charset="0"/>
              </a:defRPr>
            </a:lvl1pPr>
          </a:lstStyle>
          <a:p>
            <a:pPr>
              <a:defRPr/>
            </a:pPr>
            <a:fld id="{1210EC45-414C-6A4E-BBBD-A09AEA33A371}" type="datetime1">
              <a:rPr lang="en-US"/>
              <a:pPr>
                <a:defRPr/>
              </a:pPr>
              <a:t>9/14/2023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-112" charset="0"/>
                <a:ea typeface="Geneva" pitchFamily="37" charset="-128"/>
                <a:cs typeface="Geneva" pitchFamily="37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charset="0"/>
              </a:defRPr>
            </a:lvl1pPr>
          </a:lstStyle>
          <a:p>
            <a:pPr>
              <a:defRPr/>
            </a:pPr>
            <a:fld id="{CFE6EDC6-DD80-2D48-A9E8-763FB51E6E0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504062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Geneva" pitchFamily="-65" charset="-128"/>
        <a:cs typeface="Geneva" pitchFamily="-65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Geneva" pitchFamily="-65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ヒラギノ角ゴ Pro W3" charset="-128"/>
        <a:cs typeface="ヒラギノ角ゴ Pro W3" charset="0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ヒラギノ角ゴ Pro W3" charset="-128"/>
        <a:cs typeface="ヒラギノ角ゴ Pro W3" charset="0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ヒラギノ角ゴ Pro W3" charset="-128"/>
        <a:cs typeface="ヒラギノ角ゴ Pro W3" charset="0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accent5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500184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0" y="459580"/>
            <a:ext cx="2514600" cy="664369"/>
          </a:xfrm>
        </p:spPr>
        <p:txBody>
          <a:bodyPr anchor="b"/>
          <a:lstStyle>
            <a:lvl1pPr algn="l">
              <a:defRPr sz="2000" b="1">
                <a:solidFill>
                  <a:srgbClr val="006096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459580"/>
            <a:ext cx="5486400" cy="3636169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0" y="1200150"/>
            <a:ext cx="25146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7134C5C-1B42-8541-8247-A156845871D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3505200" y="4767263"/>
            <a:ext cx="2133600" cy="274637"/>
          </a:xfrm>
          <a:prstGeom prst="rect">
            <a:avLst/>
          </a:prstGeom>
        </p:spPr>
        <p:txBody>
          <a:bodyPr/>
          <a:lstStyle>
            <a:lvl1pPr algn="ctr">
              <a:defRPr>
                <a:solidFill>
                  <a:srgbClr val="006096"/>
                </a:solidFill>
              </a:defRPr>
            </a:lvl1pPr>
          </a:lstStyle>
          <a:p>
            <a:pPr>
              <a:defRPr/>
            </a:pPr>
            <a:fld id="{67ED70C6-FDCB-5747-9A21-CEFC4DDC4D7F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11831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E028A5-D74C-9248-B723-0EC6CD7FDD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006096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7173F0A3-1BD8-D148-9E27-A9587C0A5D7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3505200" y="4767263"/>
            <a:ext cx="2133600" cy="274637"/>
          </a:xfrm>
          <a:prstGeom prst="rect">
            <a:avLst/>
          </a:prstGeom>
        </p:spPr>
        <p:txBody>
          <a:bodyPr/>
          <a:lstStyle>
            <a:lvl1pPr algn="ctr">
              <a:defRPr>
                <a:solidFill>
                  <a:srgbClr val="006096"/>
                </a:solidFill>
              </a:defRPr>
            </a:lvl1pPr>
          </a:lstStyle>
          <a:p>
            <a:pPr>
              <a:defRPr/>
            </a:pPr>
            <a:fld id="{67ED70C6-FDCB-5747-9A21-CEFC4DDC4D7F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02372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4350"/>
            <a:ext cx="8229600" cy="742950"/>
          </a:xfrm>
        </p:spPr>
        <p:txBody>
          <a:bodyPr/>
          <a:lstStyle>
            <a:lvl1pPr>
              <a:defRPr>
                <a:solidFill>
                  <a:srgbClr val="006096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43050"/>
            <a:ext cx="8229600" cy="2651125"/>
          </a:xfrm>
        </p:spPr>
        <p:txBody>
          <a:bodyPr/>
          <a:lstStyle>
            <a:lvl1pPr>
              <a:defRPr>
                <a:solidFill>
                  <a:srgbClr val="006096"/>
                </a:solidFill>
              </a:defRPr>
            </a:lvl1pPr>
            <a:lvl2pPr>
              <a:defRPr>
                <a:solidFill>
                  <a:srgbClr val="006096"/>
                </a:solidFill>
              </a:defRPr>
            </a:lvl2pPr>
            <a:lvl3pPr>
              <a:defRPr>
                <a:solidFill>
                  <a:srgbClr val="006096"/>
                </a:solidFill>
              </a:defRPr>
            </a:lvl3pPr>
            <a:lvl4pPr>
              <a:defRPr>
                <a:solidFill>
                  <a:srgbClr val="006096"/>
                </a:solidFill>
              </a:defRPr>
            </a:lvl4pPr>
            <a:lvl5pPr>
              <a:defRPr>
                <a:solidFill>
                  <a:srgbClr val="006096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DDC26716-5BCD-B94E-BBC0-C10456B7EFD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3505200" y="4767263"/>
            <a:ext cx="2133600" cy="274637"/>
          </a:xfrm>
          <a:prstGeom prst="rect">
            <a:avLst/>
          </a:prstGeom>
        </p:spPr>
        <p:txBody>
          <a:bodyPr/>
          <a:lstStyle>
            <a:lvl1pPr algn="ctr">
              <a:defRPr>
                <a:solidFill>
                  <a:srgbClr val="006096"/>
                </a:solidFill>
              </a:defRPr>
            </a:lvl1pPr>
          </a:lstStyle>
          <a:p>
            <a:pPr>
              <a:defRPr/>
            </a:pPr>
            <a:fld id="{67ED70C6-FDCB-5747-9A21-CEFC4DDC4D7F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65911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477691"/>
            <a:ext cx="7772400" cy="1021556"/>
          </a:xfrm>
        </p:spPr>
        <p:txBody>
          <a:bodyPr anchor="t">
            <a:normAutofit/>
          </a:bodyPr>
          <a:lstStyle>
            <a:lvl1pPr algn="l">
              <a:defRPr sz="3200" b="1" cap="all">
                <a:solidFill>
                  <a:srgbClr val="006096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1352550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93605EF7-0874-2542-8916-50A4A91973A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3505200" y="4767263"/>
            <a:ext cx="2133600" cy="274637"/>
          </a:xfrm>
          <a:prstGeom prst="rect">
            <a:avLst/>
          </a:prstGeom>
        </p:spPr>
        <p:txBody>
          <a:bodyPr/>
          <a:lstStyle>
            <a:lvl1pPr algn="ctr">
              <a:defRPr>
                <a:solidFill>
                  <a:srgbClr val="006096"/>
                </a:solidFill>
              </a:defRPr>
            </a:lvl1pPr>
          </a:lstStyle>
          <a:p>
            <a:pPr>
              <a:defRPr/>
            </a:pPr>
            <a:fld id="{67ED70C6-FDCB-5747-9A21-CEFC4DDC4D7F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31860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4350"/>
            <a:ext cx="8229600" cy="742950"/>
          </a:xfrm>
        </p:spPr>
        <p:txBody>
          <a:bodyPr/>
          <a:lstStyle>
            <a:lvl1pPr>
              <a:defRPr>
                <a:solidFill>
                  <a:srgbClr val="006096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085851"/>
            <a:ext cx="4038600" cy="310872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085851"/>
            <a:ext cx="4038600" cy="310872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DE71EE1-D118-C645-84C8-B763DDFDBD9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3505200" y="4767263"/>
            <a:ext cx="2133600" cy="274637"/>
          </a:xfrm>
          <a:prstGeom prst="rect">
            <a:avLst/>
          </a:prstGeom>
        </p:spPr>
        <p:txBody>
          <a:bodyPr/>
          <a:lstStyle>
            <a:lvl1pPr algn="ctr">
              <a:defRPr>
                <a:solidFill>
                  <a:srgbClr val="006096"/>
                </a:solidFill>
              </a:defRPr>
            </a:lvl1pPr>
          </a:lstStyle>
          <a:p>
            <a:pPr>
              <a:defRPr/>
            </a:pPr>
            <a:fld id="{67ED70C6-FDCB-5747-9A21-CEFC4DDC4D7F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49843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14350"/>
            <a:ext cx="4040188" cy="77390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288255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514350"/>
            <a:ext cx="4041775" cy="77390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288255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2138EB14-40E9-FF40-8E95-7E62FFEADC8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3505200" y="4767263"/>
            <a:ext cx="2133600" cy="274637"/>
          </a:xfrm>
          <a:prstGeom prst="rect">
            <a:avLst/>
          </a:prstGeom>
        </p:spPr>
        <p:txBody>
          <a:bodyPr/>
          <a:lstStyle>
            <a:lvl1pPr algn="ctr">
              <a:defRPr>
                <a:solidFill>
                  <a:srgbClr val="006096"/>
                </a:solidFill>
              </a:defRPr>
            </a:lvl1pPr>
          </a:lstStyle>
          <a:p>
            <a:pPr>
              <a:defRPr/>
            </a:pPr>
            <a:fld id="{67ED70C6-FDCB-5747-9A21-CEFC4DDC4D7F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46041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4350"/>
            <a:ext cx="8229600" cy="742950"/>
          </a:xfrm>
        </p:spPr>
        <p:txBody>
          <a:bodyPr/>
          <a:lstStyle>
            <a:lvl1pPr>
              <a:defRPr>
                <a:solidFill>
                  <a:srgbClr val="006096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8507A69D-CF5A-0644-B6E5-30F490CE486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3505200" y="4767263"/>
            <a:ext cx="2133600" cy="274637"/>
          </a:xfrm>
          <a:prstGeom prst="rect">
            <a:avLst/>
          </a:prstGeom>
        </p:spPr>
        <p:txBody>
          <a:bodyPr/>
          <a:lstStyle>
            <a:lvl1pPr algn="ctr">
              <a:defRPr>
                <a:solidFill>
                  <a:srgbClr val="006096"/>
                </a:solidFill>
              </a:defRPr>
            </a:lvl1pPr>
          </a:lstStyle>
          <a:p>
            <a:pPr>
              <a:defRPr/>
            </a:pPr>
            <a:fld id="{67ED70C6-FDCB-5747-9A21-CEFC4DDC4D7F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95442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5">
            <a:extLst>
              <a:ext uri="{FF2B5EF4-FFF2-40B4-BE49-F238E27FC236}">
                <a16:creationId xmlns:a16="http://schemas.microsoft.com/office/drawing/2014/main" id="{A6E88DD2-F23B-3D41-8D9A-DE1DC7206E4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3505200" y="4767263"/>
            <a:ext cx="2133600" cy="274637"/>
          </a:xfrm>
          <a:prstGeom prst="rect">
            <a:avLst/>
          </a:prstGeom>
        </p:spPr>
        <p:txBody>
          <a:bodyPr/>
          <a:lstStyle>
            <a:lvl1pPr algn="ctr">
              <a:defRPr>
                <a:solidFill>
                  <a:srgbClr val="006096"/>
                </a:solidFill>
              </a:defRPr>
            </a:lvl1pPr>
          </a:lstStyle>
          <a:p>
            <a:pPr>
              <a:defRPr/>
            </a:pPr>
            <a:fld id="{67ED70C6-FDCB-5747-9A21-CEFC4DDC4D7F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60385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438150"/>
            <a:ext cx="3008313" cy="871538"/>
          </a:xfrm>
        </p:spPr>
        <p:txBody>
          <a:bodyPr anchor="b"/>
          <a:lstStyle>
            <a:lvl1pPr algn="l">
              <a:defRPr sz="2000" b="1">
                <a:solidFill>
                  <a:srgbClr val="006096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438151"/>
            <a:ext cx="5111750" cy="3657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428750"/>
            <a:ext cx="3008313" cy="2667001"/>
          </a:xfrm>
        </p:spPr>
        <p:txBody>
          <a:bodyPr/>
          <a:lstStyle>
            <a:lvl1pPr marL="0" indent="0">
              <a:buNone/>
              <a:defRPr sz="1400">
                <a:solidFill>
                  <a:srgbClr val="00609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C028C5F-FCA8-3A4C-851E-1A7F2D72931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3505200" y="4767263"/>
            <a:ext cx="2133600" cy="274637"/>
          </a:xfrm>
          <a:prstGeom prst="rect">
            <a:avLst/>
          </a:prstGeom>
        </p:spPr>
        <p:txBody>
          <a:bodyPr/>
          <a:lstStyle>
            <a:lvl1pPr algn="ctr">
              <a:defRPr>
                <a:solidFill>
                  <a:srgbClr val="006096"/>
                </a:solidFill>
              </a:defRPr>
            </a:lvl1pPr>
          </a:lstStyle>
          <a:p>
            <a:pPr>
              <a:defRPr/>
            </a:pPr>
            <a:fld id="{67ED70C6-FDCB-5747-9A21-CEFC4DDC4D7F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16305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914400"/>
            <a:ext cx="8229600" cy="742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943100"/>
            <a:ext cx="8229600" cy="2651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chemeClr val="tx2"/>
                </a:solidFill>
                <a:latin typeface="Helvetica Neue" charset="0"/>
              </a:defRPr>
            </a:lvl1pPr>
          </a:lstStyle>
          <a:p>
            <a:pPr>
              <a:defRPr/>
            </a:pPr>
            <a:r>
              <a:rPr lang="en-US"/>
              <a:t>1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69" r:id="rId1"/>
    <p:sldLayoutId id="2147483880" r:id="rId2"/>
    <p:sldLayoutId id="2147483870" r:id="rId3"/>
    <p:sldLayoutId id="2147483871" r:id="rId4"/>
    <p:sldLayoutId id="2147483872" r:id="rId5"/>
    <p:sldLayoutId id="2147483873" r:id="rId6"/>
    <p:sldLayoutId id="2147483874" r:id="rId7"/>
    <p:sldLayoutId id="2147483875" r:id="rId8"/>
    <p:sldLayoutId id="2147483876" r:id="rId9"/>
    <p:sldLayoutId id="2147483877" r:id="rId10"/>
  </p:sldLayoutIdLst>
  <p:hf hdr="0" ftr="0" dt="0"/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3200" kern="1200">
          <a:solidFill>
            <a:schemeClr val="bg1"/>
          </a:solidFill>
          <a:latin typeface="Calibri"/>
          <a:ea typeface="Geneva" pitchFamily="-65" charset="-128"/>
          <a:cs typeface="Calibri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Helvetica Neue" pitchFamily="-65" charset="0"/>
          <a:ea typeface="Geneva" pitchFamily="-65" charset="-128"/>
          <a:cs typeface="Geneva" pitchFamily="-65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Helvetica Neue" pitchFamily="-65" charset="0"/>
          <a:ea typeface="Geneva" pitchFamily="-65" charset="-128"/>
          <a:cs typeface="Geneva" pitchFamily="-65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Helvetica Neue" pitchFamily="-65" charset="0"/>
          <a:ea typeface="Geneva" pitchFamily="-65" charset="-128"/>
          <a:cs typeface="Geneva" pitchFamily="-65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Helvetica Neue" pitchFamily="-65" charset="0"/>
          <a:ea typeface="Geneva" pitchFamily="-65" charset="-128"/>
          <a:cs typeface="Geneva" pitchFamily="-65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Helvetica Neue" pitchFamily="-65" charset="0"/>
          <a:ea typeface="Geneva" pitchFamily="-65" charset="-128"/>
          <a:cs typeface="Geneva" pitchFamily="-65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Helvetica Neue" pitchFamily="-65" charset="0"/>
          <a:ea typeface="Geneva" pitchFamily="-65" charset="-128"/>
          <a:cs typeface="Geneva" pitchFamily="-65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Helvetica Neue" pitchFamily="-65" charset="0"/>
          <a:ea typeface="Geneva" pitchFamily="-65" charset="-128"/>
          <a:cs typeface="Geneva" pitchFamily="-65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Helvetica Neue" pitchFamily="-65" charset="0"/>
          <a:ea typeface="Geneva" pitchFamily="-65" charset="-128"/>
          <a:cs typeface="Geneva" pitchFamily="-65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ern="1200">
          <a:solidFill>
            <a:schemeClr val="tx2"/>
          </a:solidFill>
          <a:latin typeface="Calibri"/>
          <a:ea typeface="Geneva" pitchFamily="-65" charset="-128"/>
          <a:cs typeface="Calibri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ern="1200">
          <a:solidFill>
            <a:schemeClr val="tx2"/>
          </a:solidFill>
          <a:latin typeface="Calibri"/>
          <a:ea typeface="Geneva" pitchFamily="-65" charset="-128"/>
          <a:cs typeface="Calibri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ern="1200">
          <a:solidFill>
            <a:schemeClr val="tx2"/>
          </a:solidFill>
          <a:latin typeface="Calibri"/>
          <a:ea typeface="ヒラギノ角ゴ Pro W3" charset="-128"/>
          <a:cs typeface="Calibri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ern="1200">
          <a:solidFill>
            <a:schemeClr val="tx2"/>
          </a:solidFill>
          <a:latin typeface="Calibri"/>
          <a:ea typeface="ヒラギノ角ゴ Pro W3" charset="-128"/>
          <a:cs typeface="Calibri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kern="1200">
          <a:solidFill>
            <a:schemeClr val="tx2"/>
          </a:solidFill>
          <a:latin typeface="Calibri"/>
          <a:ea typeface="ヒラギノ角ゴ Pro W3" charset="-128"/>
          <a:cs typeface="Calibri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7862B9-9B7C-D144-84C0-73F75744D59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>
              <a:latin typeface="Vanguard CF" panose="00000500000000000000" pitchFamily="50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9DB0FB-0262-2F45-B17F-5A7BF650246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>
              <a:latin typeface="Greycliff CF" panose="000005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732170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29C794-423B-2D48-90CE-B4A57A81A6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endParaRPr lang="en-US" dirty="0">
              <a:latin typeface="Vanguard CF" panose="00000500000000000000" pitchFamily="50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BD34A6-9C41-CE44-BF17-3208359FF48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>
              <a:solidFill>
                <a:schemeClr val="tx1"/>
              </a:solidFill>
              <a:latin typeface="Greycliff CF" panose="00000500000000000000" pitchFamily="50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5A5D44D-C8F8-6E4E-AF80-918C63286BE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7ED70C6-FDCB-5747-9A21-CEFC4DDC4D7F}" type="slidenum">
              <a:rPr lang="en-US" smtClean="0"/>
              <a:pPr>
                <a:defRPr/>
              </a:pPr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470021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EHD">
      <a:dk1>
        <a:sysClr val="windowText" lastClr="000000"/>
      </a:dk1>
      <a:lt1>
        <a:sysClr val="window" lastClr="FFFFFF"/>
      </a:lt1>
      <a:dk2>
        <a:srgbClr val="00539F"/>
      </a:dk2>
      <a:lt2>
        <a:srgbClr val="EEE8C5"/>
      </a:lt2>
      <a:accent1>
        <a:srgbClr val="00539F"/>
      </a:accent1>
      <a:accent2>
        <a:srgbClr val="003C71"/>
      </a:accent2>
      <a:accent3>
        <a:srgbClr val="00A0DF"/>
      </a:accent3>
      <a:accent4>
        <a:srgbClr val="BDBDBD"/>
      </a:accent4>
      <a:accent5>
        <a:srgbClr val="FFFFFF"/>
      </a:accent5>
      <a:accent6>
        <a:srgbClr val="FFD200"/>
      </a:accent6>
      <a:hlink>
        <a:srgbClr val="00A0DF"/>
      </a:hlink>
      <a:folHlink>
        <a:srgbClr val="00A0D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783</TotalTime>
  <Words>1</Words>
  <Application>Microsoft Office PowerPoint</Application>
  <PresentationFormat>On-screen Show (16:9)</PresentationFormat>
  <Paragraphs>1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10" baseType="lpstr">
      <vt:lpstr>Arial</vt:lpstr>
      <vt:lpstr>Calibri</vt:lpstr>
      <vt:lpstr>Geneva</vt:lpstr>
      <vt:lpstr>Greycliff CF</vt:lpstr>
      <vt:lpstr>Helvetica Neue</vt:lpstr>
      <vt:lpstr>Vanguard CF</vt:lpstr>
      <vt:lpstr>ヒラギノ角ゴ Pro W3</vt:lpstr>
      <vt:lpstr>Office Theme</vt:lpstr>
      <vt:lpstr>PowerPoint Presentation</vt:lpstr>
      <vt:lpstr>PowerPoint Presentation</vt:lpstr>
    </vt:vector>
  </TitlesOfParts>
  <Company>University of Delaware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Gail Armstrong</dc:creator>
  <cp:lastModifiedBy>Silva, Shelly</cp:lastModifiedBy>
  <cp:revision>62</cp:revision>
  <dcterms:created xsi:type="dcterms:W3CDTF">2014-12-16T17:00:44Z</dcterms:created>
  <dcterms:modified xsi:type="dcterms:W3CDTF">2023-09-14T19:20:38Z</dcterms:modified>
</cp:coreProperties>
</file>