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2"/>
  </p:normalViewPr>
  <p:slideViewPr>
    <p:cSldViewPr snapToObjects="1">
      <p:cViewPr varScale="1">
        <p:scale>
          <a:sx n="84" d="100"/>
          <a:sy n="84" d="100"/>
        </p:scale>
        <p:origin x="912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001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459580"/>
            <a:ext cx="2514600" cy="664369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0"/>
            <a:ext cx="5486400" cy="363616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0" y="1200150"/>
            <a:ext cx="2514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34C5C-1B42-8541-8247-A156845871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028A5-D74C-9248-B723-0EC6CD7FD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173F0A3-1BD8-D148-9E27-A9587C0A5D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23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3050"/>
            <a:ext cx="8229600" cy="2651125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DC26716-5BCD-B94E-BBC0-C10456B7EF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77691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52550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3605EF7-0874-2542-8916-50A4A91973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5851"/>
            <a:ext cx="4038600" cy="31087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1"/>
            <a:ext cx="4038600" cy="31087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71EE1-D118-C645-84C8-B763DDFDBD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4350"/>
            <a:ext cx="4040188" cy="7739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8825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514350"/>
            <a:ext cx="4041775" cy="7739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8825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138EB14-40E9-FF40-8E95-7E62FFEADC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507A69D-CF5A-0644-B6E5-30F490CE48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6E88DD2-F23B-3D41-8D9A-DE1DC7206E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38150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38151"/>
            <a:ext cx="5111750" cy="3657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28750"/>
            <a:ext cx="3008313" cy="2667001"/>
          </a:xfr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28C5F-FCA8-3A4C-851E-1A7F2D7293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43100"/>
            <a:ext cx="82296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Helvetica Neue" charset="0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80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2"/>
          </a:solidFill>
          <a:latin typeface="Calibri"/>
          <a:ea typeface="Geneva" pitchFamily="-65" charset="-128"/>
          <a:cs typeface="Calibri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2"/>
          </a:solidFill>
          <a:latin typeface="Calibri"/>
          <a:ea typeface="Geneva" pitchFamily="-65" charset="-128"/>
          <a:cs typeface="Calibri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862B9-9B7C-D144-84C0-73F75744D5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latin typeface="Vanguard CF" panose="000005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9DB0FB-0262-2F45-B17F-5A7BF65024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Greycliff CF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21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9C794-423B-2D48-90CE-B4A57A81A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>
              <a:latin typeface="Vanguard CF" panose="00000500000000000000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D34A6-9C41-CE44-BF17-3208359FF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  <a:latin typeface="Greycliff CF" panose="00000500000000000000" pitchFamily="50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A5D44D-C8F8-6E4E-AF80-918C63286B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00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HD">
      <a:dk1>
        <a:sysClr val="windowText" lastClr="000000"/>
      </a:dk1>
      <a:lt1>
        <a:sysClr val="window" lastClr="FFFFFF"/>
      </a:lt1>
      <a:dk2>
        <a:srgbClr val="00539F"/>
      </a:dk2>
      <a:lt2>
        <a:srgbClr val="EEE8C5"/>
      </a:lt2>
      <a:accent1>
        <a:srgbClr val="00539F"/>
      </a:accent1>
      <a:accent2>
        <a:srgbClr val="003C71"/>
      </a:accent2>
      <a:accent3>
        <a:srgbClr val="00A0DF"/>
      </a:accent3>
      <a:accent4>
        <a:srgbClr val="BDBDBD"/>
      </a:accent4>
      <a:accent5>
        <a:srgbClr val="FFFFFF"/>
      </a:accent5>
      <a:accent6>
        <a:srgbClr val="FFD200"/>
      </a:accent6>
      <a:hlink>
        <a:srgbClr val="00A0DF"/>
      </a:hlink>
      <a:folHlink>
        <a:srgbClr val="00A0D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</TotalTime>
  <Words>1</Words>
  <Application>Microsoft Office PowerPoint</Application>
  <PresentationFormat>On-screen Show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Geneva</vt:lpstr>
      <vt:lpstr>Greycliff CF</vt:lpstr>
      <vt:lpstr>Helvetica Neue</vt:lpstr>
      <vt:lpstr>Vanguard CF</vt:lpstr>
      <vt:lpstr>ヒラギノ角ゴ Pro W3</vt:lpstr>
      <vt:lpstr>Office Theme</vt:lpstr>
      <vt:lpstr>PowerPoint Presentation</vt:lpstr>
      <vt:lpstr>PowerPoint Presentation</vt:lpstr>
    </vt:vector>
  </TitlesOfParts>
  <Company>University of Delaware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Silva, Shelly</cp:lastModifiedBy>
  <cp:revision>62</cp:revision>
  <dcterms:created xsi:type="dcterms:W3CDTF">2014-12-16T17:00:44Z</dcterms:created>
  <dcterms:modified xsi:type="dcterms:W3CDTF">2023-09-14T19:20:38Z</dcterms:modified>
</cp:coreProperties>
</file>